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8" r:id="rId4"/>
  </p:sldMasterIdLst>
  <p:notesMasterIdLst>
    <p:notesMasterId r:id="rId19"/>
  </p:notesMasterIdLst>
  <p:handoutMasterIdLst>
    <p:handoutMasterId r:id="rId20"/>
  </p:handoutMasterIdLst>
  <p:sldIdLst>
    <p:sldId id="320" r:id="rId5"/>
    <p:sldId id="321" r:id="rId6"/>
    <p:sldId id="301" r:id="rId7"/>
    <p:sldId id="309" r:id="rId8"/>
    <p:sldId id="304" r:id="rId9"/>
    <p:sldId id="305" r:id="rId10"/>
    <p:sldId id="311" r:id="rId11"/>
    <p:sldId id="314" r:id="rId12"/>
    <p:sldId id="310" r:id="rId13"/>
    <p:sldId id="316" r:id="rId14"/>
    <p:sldId id="318" r:id="rId15"/>
    <p:sldId id="319" r:id="rId16"/>
    <p:sldId id="307" r:id="rId17"/>
    <p:sldId id="344" r:id="rId18"/>
  </p:sldIdLst>
  <p:sldSz cx="12192000" cy="6858000"/>
  <p:notesSz cx="9601200" cy="15087600"/>
  <p:defaultTextStyle>
    <a:defPPr>
      <a:defRPr lang="en-US"/>
    </a:defPPr>
    <a:lvl1pPr marL="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78424" autoAdjust="0"/>
  </p:normalViewPr>
  <p:slideViewPr>
    <p:cSldViewPr snapToGrid="0">
      <p:cViewPr varScale="1">
        <p:scale>
          <a:sx n="69" d="100"/>
          <a:sy n="69" d="100"/>
        </p:scale>
        <p:origin x="1008" y="58"/>
      </p:cViewPr>
      <p:guideLst>
        <p:guide pos="3840"/>
        <p:guide orient="horz" pos="216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10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tagill\Desktop\HDR%20Projects\NID\Demand%20Projections\DemandProjectionSummary_tdgV2PP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'Sheet1 (2)'!$AQ$7</c:f>
              <c:strCache>
                <c:ptCount val="1"/>
                <c:pt idx="0">
                  <c:v>2011 DM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'Sheet1 (2)'!$AP$8:$AP$13</c:f>
              <c:numCache>
                <c:formatCode>General</c:formatCode>
                <c:ptCount val="6"/>
                <c:pt idx="0">
                  <c:v>2007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cat>
          <c:val>
            <c:numRef>
              <c:f>'Sheet1 (2)'!$AQ$8:$AQ$13</c:f>
              <c:numCache>
                <c:formatCode>#,##0</c:formatCode>
                <c:ptCount val="6"/>
                <c:pt idx="0">
                  <c:v>158396</c:v>
                </c:pt>
                <c:pt idx="1">
                  <c:v>184543</c:v>
                </c:pt>
                <c:pt idx="4" formatCode="_(* #,##0_);_(* \(#,##0\);_(* &quot;-&quot;??_);_(@_)">
                  <c:v>236875.4</c:v>
                </c:pt>
                <c:pt idx="5" formatCode="_(* #,##0_);_(* \(#,##0\);_(* &quot;-&quot;??_);_(@_)">
                  <c:v>255123.4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439-4AB4-AFC2-762CA88E486F}"/>
            </c:ext>
          </c:extLst>
        </c:ser>
        <c:ser>
          <c:idx val="1"/>
          <c:order val="1"/>
          <c:tx>
            <c:strRef>
              <c:f>'Sheet1 (2)'!$AR$7</c:f>
              <c:strCache>
                <c:ptCount val="1"/>
                <c:pt idx="0">
                  <c:v>UWMP 2015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'Sheet1 (2)'!$AP$8:$AP$13</c:f>
              <c:numCache>
                <c:formatCode>General</c:formatCode>
                <c:ptCount val="6"/>
                <c:pt idx="0">
                  <c:v>2007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cat>
          <c:val>
            <c:numRef>
              <c:f>'Sheet1 (2)'!$AR$8:$AR$13</c:f>
              <c:numCache>
                <c:formatCode>#,##0</c:formatCode>
                <c:ptCount val="6"/>
                <c:pt idx="0">
                  <c:v>125476</c:v>
                </c:pt>
                <c:pt idx="1">
                  <c:v>178919</c:v>
                </c:pt>
                <c:pt idx="2" formatCode="General">
                  <c:v>196076</c:v>
                </c:pt>
                <c:pt idx="3">
                  <c:v>209521</c:v>
                </c:pt>
                <c:pt idx="4">
                  <c:v>222336</c:v>
                </c:pt>
                <c:pt idx="5">
                  <c:v>238251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439-4AB4-AFC2-762CA88E486F}"/>
            </c:ext>
          </c:extLst>
        </c:ser>
        <c:ser>
          <c:idx val="2"/>
          <c:order val="2"/>
          <c:tx>
            <c:strRef>
              <c:f>'Sheet1 (2)'!$AS$7</c:f>
              <c:strCache>
                <c:ptCount val="1"/>
                <c:pt idx="0">
                  <c:v>Hydrologic Model (2019)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'Sheet1 (2)'!$AP$8:$AP$13</c:f>
              <c:numCache>
                <c:formatCode>General</c:formatCode>
                <c:ptCount val="6"/>
                <c:pt idx="0">
                  <c:v>2007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cat>
          <c:val>
            <c:numRef>
              <c:f>'Sheet1 (2)'!$AS$8:$AS$13</c:f>
              <c:numCache>
                <c:formatCode>General</c:formatCode>
                <c:ptCount val="6"/>
                <c:pt idx="0" formatCode="#,##0">
                  <c:v>163800</c:v>
                </c:pt>
                <c:pt idx="4" formatCode="#,##0">
                  <c:v>256056.8</c:v>
                </c:pt>
                <c:pt idx="5" formatCode="#,##0">
                  <c:v>278022.8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439-4AB4-AFC2-762CA88E486F}"/>
            </c:ext>
          </c:extLst>
        </c:ser>
        <c:ser>
          <c:idx val="4"/>
          <c:order val="3"/>
          <c:tx>
            <c:strRef>
              <c:f>'Sheet1 (2)'!$AU$7</c:f>
              <c:strCache>
                <c:ptCount val="1"/>
                <c:pt idx="0">
                  <c:v>2019 DM (Wet Year)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numRef>
              <c:f>'Sheet1 (2)'!$AP$8:$AP$13</c:f>
              <c:numCache>
                <c:formatCode>General</c:formatCode>
                <c:ptCount val="6"/>
                <c:pt idx="0">
                  <c:v>2007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cat>
          <c:val>
            <c:numRef>
              <c:f>'Sheet1 (2)'!$AU$8:$AU$13</c:f>
              <c:numCache>
                <c:formatCode>General</c:formatCode>
                <c:ptCount val="6"/>
                <c:pt idx="0">
                  <c:v>171018.75</c:v>
                </c:pt>
                <c:pt idx="1">
                  <c:v>210262</c:v>
                </c:pt>
                <c:pt idx="2">
                  <c:v>226457</c:v>
                </c:pt>
                <c:pt idx="3">
                  <c:v>241885</c:v>
                </c:pt>
                <c:pt idx="4">
                  <c:v>254910</c:v>
                </c:pt>
                <c:pt idx="5">
                  <c:v>268736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439-4AB4-AFC2-762CA88E486F}"/>
            </c:ext>
          </c:extLst>
        </c:ser>
        <c:ser>
          <c:idx val="5"/>
          <c:order val="4"/>
          <c:tx>
            <c:strRef>
              <c:f>'Sheet1 (2)'!$AV$7</c:f>
              <c:strCache>
                <c:ptCount val="1"/>
                <c:pt idx="0">
                  <c:v>2019 DM (Dry Year)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cat>
            <c:numRef>
              <c:f>'Sheet1 (2)'!$AP$8:$AP$13</c:f>
              <c:numCache>
                <c:formatCode>General</c:formatCode>
                <c:ptCount val="6"/>
                <c:pt idx="0">
                  <c:v>2007</c:v>
                </c:pt>
                <c:pt idx="1">
                  <c:v>2020</c:v>
                </c:pt>
                <c:pt idx="2">
                  <c:v>2030</c:v>
                </c:pt>
                <c:pt idx="3">
                  <c:v>2040</c:v>
                </c:pt>
                <c:pt idx="4">
                  <c:v>2050</c:v>
                </c:pt>
                <c:pt idx="5">
                  <c:v>2060</c:v>
                </c:pt>
              </c:numCache>
            </c:numRef>
          </c:cat>
          <c:val>
            <c:numRef>
              <c:f>'Sheet1 (2)'!$AV$8:$AV$13</c:f>
              <c:numCache>
                <c:formatCode>#,##0</c:formatCode>
                <c:ptCount val="6"/>
                <c:pt idx="0">
                  <c:v>154731.25</c:v>
                </c:pt>
                <c:pt idx="1">
                  <c:v>178362</c:v>
                </c:pt>
                <c:pt idx="2" formatCode="General">
                  <c:v>194557</c:v>
                </c:pt>
                <c:pt idx="3">
                  <c:v>209985</c:v>
                </c:pt>
                <c:pt idx="4">
                  <c:v>223010</c:v>
                </c:pt>
                <c:pt idx="5">
                  <c:v>236836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439-4AB4-AFC2-762CA88E4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3828776"/>
        <c:axId val="483829168"/>
      </c:lineChart>
      <c:catAx>
        <c:axId val="483828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829168"/>
        <c:crosses val="autoZero"/>
        <c:auto val="1"/>
        <c:lblAlgn val="ctr"/>
        <c:lblOffset val="100"/>
        <c:noMultiLvlLbl val="0"/>
      </c:catAx>
      <c:valAx>
        <c:axId val="483829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3828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757000"/>
          </a:xfrm>
          <a:prstGeom prst="rect">
            <a:avLst/>
          </a:prstGeom>
        </p:spPr>
        <p:txBody>
          <a:bodyPr vert="horz" lIns="141067" tIns="70534" rIns="141067" bIns="70534" rtlCol="0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438458" y="1"/>
            <a:ext cx="4160520" cy="757000"/>
          </a:xfrm>
          <a:prstGeom prst="rect">
            <a:avLst/>
          </a:prstGeom>
        </p:spPr>
        <p:txBody>
          <a:bodyPr vert="horz" lIns="141067" tIns="70534" rIns="141067" bIns="70534" rtlCol="0"/>
          <a:lstStyle>
            <a:lvl1pPr algn="r">
              <a:defRPr sz="1900"/>
            </a:lvl1pPr>
          </a:lstStyle>
          <a:p>
            <a:fld id="{DC6821C8-422F-4CA2-85E1-19A6D027F030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4330602"/>
            <a:ext cx="4160520" cy="756998"/>
          </a:xfrm>
          <a:prstGeom prst="rect">
            <a:avLst/>
          </a:prstGeom>
        </p:spPr>
        <p:txBody>
          <a:bodyPr vert="horz" lIns="141067" tIns="70534" rIns="141067" bIns="70534" rtlCol="0" anchor="b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438458" y="14330602"/>
            <a:ext cx="4160520" cy="756998"/>
          </a:xfrm>
          <a:prstGeom prst="rect">
            <a:avLst/>
          </a:prstGeom>
        </p:spPr>
        <p:txBody>
          <a:bodyPr vert="horz" lIns="141067" tIns="70534" rIns="141067" bIns="70534" rtlCol="0" anchor="b"/>
          <a:lstStyle>
            <a:lvl1pPr algn="r">
              <a:defRPr sz="1900"/>
            </a:lvl1pPr>
          </a:lstStyle>
          <a:p>
            <a:fld id="{55704683-B56F-4408-8720-603ECE57E5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7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160520" cy="757000"/>
          </a:xfrm>
          <a:prstGeom prst="rect">
            <a:avLst/>
          </a:prstGeom>
        </p:spPr>
        <p:txBody>
          <a:bodyPr vert="horz" lIns="141067" tIns="70534" rIns="141067" bIns="70534" rtlCol="0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438458" y="1"/>
            <a:ext cx="4160520" cy="757000"/>
          </a:xfrm>
          <a:prstGeom prst="rect">
            <a:avLst/>
          </a:prstGeom>
        </p:spPr>
        <p:txBody>
          <a:bodyPr vert="horz" lIns="141067" tIns="70534" rIns="141067" bIns="70534" rtlCol="0"/>
          <a:lstStyle>
            <a:lvl1pPr algn="r">
              <a:defRPr sz="1900"/>
            </a:lvl1pPr>
          </a:lstStyle>
          <a:p>
            <a:fld id="{68D86595-6E20-4226-9E0D-B3822373F9DE}" type="datetimeFigureOut">
              <a:rPr lang="en-US" smtClean="0"/>
              <a:t>10/7/2020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76225" y="1885950"/>
            <a:ext cx="9048750" cy="509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41067" tIns="70534" rIns="141067" bIns="70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60120" y="7260908"/>
            <a:ext cx="7680960" cy="5940743"/>
          </a:xfrm>
          <a:prstGeom prst="rect">
            <a:avLst/>
          </a:prstGeom>
        </p:spPr>
        <p:txBody>
          <a:bodyPr vert="horz" lIns="141067" tIns="70534" rIns="141067" bIns="70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330602"/>
            <a:ext cx="4160520" cy="756998"/>
          </a:xfrm>
          <a:prstGeom prst="rect">
            <a:avLst/>
          </a:prstGeom>
        </p:spPr>
        <p:txBody>
          <a:bodyPr vert="horz" lIns="141067" tIns="70534" rIns="141067" bIns="70534" rtlCol="0" anchor="b"/>
          <a:lstStyle>
            <a:lvl1pPr algn="l">
              <a:defRPr sz="1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38458" y="14330602"/>
            <a:ext cx="4160520" cy="756998"/>
          </a:xfrm>
          <a:prstGeom prst="rect">
            <a:avLst/>
          </a:prstGeom>
        </p:spPr>
        <p:txBody>
          <a:bodyPr vert="horz" lIns="141067" tIns="70534" rIns="141067" bIns="70534" rtlCol="0" anchor="b"/>
          <a:lstStyle>
            <a:lvl1pPr algn="r">
              <a:defRPr sz="1900"/>
            </a:lvl1pPr>
          </a:lstStyle>
          <a:p>
            <a:fld id="{E44CA3CC-E040-426A-BD9D-8E6CA1306B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835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4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336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23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1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853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33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776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204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791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4CA3CC-E040-426A-BD9D-8E6CA1306B4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6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 Slid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5" name="TextBox 4"/>
          <p:cNvSpPr txBox="1"/>
          <p:nvPr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591344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553200" y="1143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162800" y="11430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553200" y="1752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62800" y="17526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553200" y="2362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62800" y="23622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553200" y="2971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162800" y="29718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553200" y="3581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7162800" y="35814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553200" y="4191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7162800" y="41910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553200" y="4800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7162800" y="48006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553200" y="5410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162800" y="5410200"/>
            <a:ext cx="4419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0" y="0"/>
            <a:ext cx="6096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348256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27888" y="1143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37488" y="11430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27888" y="1752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37488" y="17526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27888" y="2362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37488" y="23622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27888" y="2971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1237488" y="29718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27888" y="3581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1237488" y="35814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27888" y="4191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1237488" y="41910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27888" y="4800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1237488" y="48006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27888" y="5410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1237488" y="5410200"/>
            <a:ext cx="4248912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0"/>
            <a:ext cx="6096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1916284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3886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44958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1054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41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3700" y="3886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41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3700" y="44958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1" y="0"/>
            <a:ext cx="6057568" cy="25146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25" hasCustomPrompt="1"/>
          </p:nvPr>
        </p:nvSpPr>
        <p:spPr>
          <a:xfrm>
            <a:off x="6127573" y="0"/>
            <a:ext cx="6064427" cy="25146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1341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743700" y="51054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40398" y="328199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414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219200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19200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6137088" y="4572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746688" y="45720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137088" y="5181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746688" y="51816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137088" y="5791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746688" y="5791200"/>
            <a:ext cx="434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24" hasCustomPrompt="1"/>
          </p:nvPr>
        </p:nvSpPr>
        <p:spPr>
          <a:xfrm>
            <a:off x="0" y="0"/>
            <a:ext cx="12192000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640398" y="417607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62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1447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133600" y="1447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0" y="2057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133600" y="2057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2667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2667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32766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2133600" y="32766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0" y="38862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2133600" y="38862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1524000" y="44958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133600" y="44958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1524000" y="51054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2133600" y="51054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32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1524000" y="5715000"/>
            <a:ext cx="5334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 spc="-151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33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2133600" y="5715000"/>
            <a:ext cx="8610600" cy="381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28" hasCustomPrompt="1"/>
          </p:nvPr>
        </p:nvSpPr>
        <p:spPr>
          <a:xfrm>
            <a:off x="1534478" y="823279"/>
            <a:ext cx="4622800" cy="15208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1" spc="300">
                <a:latin typeface="+mn-lt"/>
              </a:defRPr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080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4648200"/>
            <a:ext cx="89154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516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34885" y="4648200"/>
            <a:ext cx="912223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228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22300" y="2289177"/>
            <a:ext cx="10058400" cy="1819275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223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719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4648200"/>
            <a:ext cx="11430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667000" y="4648200"/>
            <a:ext cx="8915400" cy="7620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17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267200" y="2362200"/>
            <a:ext cx="7924800" cy="4495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2289178"/>
            <a:ext cx="3200400" cy="615387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4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715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3106271"/>
            <a:ext cx="3209365" cy="3218329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26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Logo Slide - Gra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4" name="Freeform 6"/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5" name="TextBox 4"/>
          <p:cNvSpPr txBox="1"/>
          <p:nvPr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6" name="Freeform 6"/>
          <p:cNvSpPr>
            <a:spLocks noEditPoints="1"/>
          </p:cNvSpPr>
          <p:nvPr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915400" y="6430092"/>
            <a:ext cx="2971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121911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i="0" u="none" strike="noStrike" kern="1200" baseline="0" dirty="0" smtClean="0">
                <a:solidFill>
                  <a:schemeClr val="bg2">
                    <a:lumMod val="90000"/>
                  </a:schemeClr>
                </a:solidFill>
                <a:latin typeface="+mj-lt"/>
                <a:ea typeface="+mn-ea"/>
                <a:cs typeface="+mn-cs"/>
              </a:rPr>
              <a:t>© HDR, all rights reserved.</a:t>
            </a:r>
          </a:p>
        </p:txBody>
      </p:sp>
      <p:sp>
        <p:nvSpPr>
          <p:cNvPr id="8" name="Freeform 6"/>
          <p:cNvSpPr>
            <a:spLocks noEditPoints="1"/>
          </p:cNvSpPr>
          <p:nvPr userDrawn="1"/>
        </p:nvSpPr>
        <p:spPr bwMode="auto">
          <a:xfrm>
            <a:off x="5556678" y="3131346"/>
            <a:ext cx="1078649" cy="595313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644822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685800"/>
            <a:ext cx="2819400" cy="16764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0" spc="0">
                <a:solidFill>
                  <a:schemeClr val="accent1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12742" y="2362202"/>
            <a:ext cx="5483258" cy="396239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526306" y="2308632"/>
            <a:ext cx="5063059" cy="413684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4" hasCustomPrompt="1"/>
          </p:nvPr>
        </p:nvSpPr>
        <p:spPr>
          <a:xfrm>
            <a:off x="6526306" y="3396342"/>
            <a:ext cx="5065776" cy="2928258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Bef>
                <a:spcPts val="600"/>
              </a:spcBef>
              <a:spcAft>
                <a:spcPts val="600"/>
              </a:spcAft>
              <a:defRPr/>
            </a:lvl2pPr>
            <a:lvl3pPr>
              <a:spcBef>
                <a:spcPts val="600"/>
              </a:spcBef>
              <a:spcAft>
                <a:spcPts val="600"/>
              </a:spcAft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526306" y="2856704"/>
            <a:ext cx="5065776" cy="32087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991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3434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42660" y="5006340"/>
            <a:ext cx="2819400" cy="142494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500" b="1" spc="0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993382" y="5181602"/>
            <a:ext cx="3589018" cy="108966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6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8771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" y="5157317"/>
            <a:ext cx="10988040" cy="67056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400" b="1" spc="0">
                <a:solidFill>
                  <a:schemeClr val="accent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7244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928360"/>
            <a:ext cx="10972800" cy="39624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800" b="0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328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Divider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752600" y="1981200"/>
            <a:ext cx="2362200" cy="2590800"/>
          </a:xfrm>
          <a:noFill/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900" b="1" spc="0">
                <a:solidFill>
                  <a:schemeClr val="bg1"/>
                </a:solidFill>
                <a:latin typeface="+mn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495800" y="2362200"/>
            <a:ext cx="7086600" cy="1828800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5400" b="1" spc="0">
                <a:solidFill>
                  <a:schemeClr val="tx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752600" y="4572000"/>
            <a:ext cx="2362200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458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2" y="1828800"/>
            <a:ext cx="9143996" cy="1600200"/>
          </a:xfrm>
          <a:noFill/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60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403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82882" y="2048256"/>
            <a:ext cx="3780558" cy="942156"/>
          </a:xfrm>
        </p:spPr>
        <p:txBody>
          <a:bodyPr anchor="t" anchorCtr="0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Section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410738" y="3442003"/>
            <a:ext cx="6165566" cy="288259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867156" y="598932"/>
            <a:ext cx="2819400" cy="1284732"/>
          </a:xfrm>
          <a:noFill/>
        </p:spPr>
        <p:txBody>
          <a:bodyPr>
            <a:noAutofit/>
          </a:bodyPr>
          <a:lstStyle>
            <a:lvl1pPr marL="0" indent="0">
              <a:buNone/>
              <a:defRPr sz="11500" b="1" spc="0">
                <a:solidFill>
                  <a:schemeClr val="bg1"/>
                </a:solidFill>
                <a:latin typeface="+mj-lt"/>
              </a:defRPr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##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609600" y="3419856"/>
            <a:ext cx="4343400" cy="3438144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Color block or insert picture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609600" y="0"/>
            <a:ext cx="4341779" cy="33446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6981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118" y="685800"/>
            <a:ext cx="5948082" cy="5486400"/>
          </a:xfrm>
        </p:spPr>
        <p:txBody>
          <a:bodyPr anchor="ctr">
            <a:normAutofit/>
          </a:bodyPr>
          <a:lstStyle>
            <a:lvl1pPr marL="0" marR="0" indent="0" algn="ctr" defTabSz="914354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aseline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ts val="4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“Tap to add quote text”</a:t>
            </a: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520190"/>
            <a:ext cx="3693459" cy="381762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picture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29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177118" y="685800"/>
            <a:ext cx="5948082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“Tap to add quote text”</a:t>
            </a: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09599" y="1520190"/>
            <a:ext cx="3693459" cy="381762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picture</a:t>
            </a:r>
          </a:p>
        </p:txBody>
      </p:sp>
    </p:spTree>
    <p:extLst>
      <p:ext uri="{BB962C8B-B14F-4D97-AF65-F5344CB8AC3E}">
        <p14:creationId xmlns:p14="http://schemas.microsoft.com/office/powerpoint/2010/main" val="298574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Quote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“Tap to add quote text”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043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6800" y="685800"/>
            <a:ext cx="10058400" cy="5486400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“Tap to add quote text”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 smtClean="0"/>
              <a:t>MM/DD/YYYY</a:t>
            </a:r>
            <a:endParaRPr lang="en-US" dirty="0"/>
          </a:p>
        </p:txBody>
      </p:sp>
      <p:sp>
        <p:nvSpPr>
          <p:cNvPr id="5" name="Freeform 4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6" name="Freeform 5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51593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189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4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37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19759" y="1452880"/>
            <a:ext cx="10972165" cy="4871720"/>
          </a:xfrm>
        </p:spPr>
        <p:txBody>
          <a:bodyPr/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066379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10972165" cy="4407130"/>
          </a:xfrm>
        </p:spPr>
        <p:txBody>
          <a:bodyPr/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109728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792273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lvl="0"/>
            <a:r>
              <a:rPr lang="en-US" dirty="0" smtClean="0"/>
              <a:t>Tap to add text col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 smtClean="0"/>
              <a:t>Tap to add text col 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56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5257800" cy="83820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aseline="0"/>
            </a:lvl1pPr>
          </a:lstStyle>
          <a:p>
            <a:pPr lvl="0"/>
            <a:r>
              <a:rPr lang="en-US" dirty="0" smtClean="0"/>
              <a:t>Tap to add title 1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323433" y="381000"/>
            <a:ext cx="5257800" cy="841248"/>
          </a:xfrm>
        </p:spPr>
        <p:txBody>
          <a:bodyPr t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1" baseline="0"/>
            </a:lvl1pPr>
            <a:lvl2pPr marL="457189" indent="0">
              <a:buNone/>
              <a:defRPr sz="3200" b="1"/>
            </a:lvl2pPr>
            <a:lvl3pPr marL="960067" indent="0">
              <a:buNone/>
              <a:defRPr sz="3200" b="1"/>
            </a:lvl3pPr>
            <a:lvl4pPr marL="1417245" indent="0">
              <a:buNone/>
              <a:defRPr sz="3200" b="1"/>
            </a:lvl4pPr>
            <a:lvl5pPr marL="1874423" indent="0">
              <a:buNone/>
              <a:defRPr sz="3200" b="1"/>
            </a:lvl5pPr>
          </a:lstStyle>
          <a:p>
            <a:pPr lvl="0"/>
            <a:r>
              <a:rPr lang="en-US" dirty="0" smtClean="0"/>
              <a:t>Tap to add title 2</a:t>
            </a:r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4122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/>
            </a:lvl1pPr>
          </a:lstStyle>
          <a:p>
            <a:pPr lvl="0"/>
            <a:r>
              <a:rPr lang="en-US" dirty="0" smtClean="0"/>
              <a:t>Tap to add text col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324600" y="1450848"/>
            <a:ext cx="5257800" cy="4873752"/>
          </a:xfrm>
        </p:spPr>
        <p:txBody>
          <a:bodyPr/>
          <a:lstStyle>
            <a:lvl1pPr marL="342900" marR="0" indent="-342900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lvl="0"/>
            <a:r>
              <a:rPr lang="en-US" dirty="0" smtClean="0"/>
              <a:t>Tap to add text col 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532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705600" y="1450848"/>
            <a:ext cx="4876800" cy="4873752"/>
          </a:xfrm>
        </p:spPr>
        <p:txBody>
          <a:bodyPr>
            <a:noAutofit/>
          </a:bodyPr>
          <a:lstStyle>
            <a:lvl1pPr marL="233357" marR="0" indent="-233357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33357" marR="0" lvl="0" indent="-233357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Tap to add text col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05600" y="381000"/>
            <a:ext cx="4876800" cy="838200"/>
          </a:xfrm>
        </p:spPr>
        <p:txBody>
          <a:bodyPr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baseline="0"/>
            </a:lvl1pPr>
          </a:lstStyle>
          <a:p>
            <a:r>
              <a:rPr lang="en-US" dirty="0" smtClean="0"/>
              <a:t>Tap to add title 2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89904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1450848"/>
            <a:ext cx="4873752" cy="4873752"/>
          </a:xfrm>
        </p:spPr>
        <p:txBody>
          <a:bodyPr/>
          <a:lstStyle>
            <a:lvl1pPr marL="233357" marR="0" indent="-233357" algn="l" defTabSz="914354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233357" marR="0" lvl="0" indent="-233357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smtClean="0"/>
              <a:t>Tap to add text col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619432" y="381000"/>
            <a:ext cx="4873752" cy="841248"/>
          </a:xfrm>
        </p:spPr>
        <p:txBody>
          <a:bodyPr anchor="t" anchorCtr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bg1"/>
                </a:solidFill>
              </a:defRPr>
            </a:lvl1pPr>
            <a:lvl2pPr marL="457189" indent="0">
              <a:buNone/>
              <a:defRPr sz="3200" b="1"/>
            </a:lvl2pPr>
            <a:lvl3pPr marL="960067" indent="0">
              <a:buNone/>
              <a:defRPr sz="3200" b="1"/>
            </a:lvl3pPr>
            <a:lvl4pPr marL="1417245" indent="0">
              <a:buNone/>
              <a:defRPr sz="3200" b="1"/>
            </a:lvl4pPr>
            <a:lvl5pPr marL="1874423" indent="0">
              <a:buNone/>
              <a:defRPr sz="3200" b="1"/>
            </a:lvl5pPr>
          </a:lstStyle>
          <a:p>
            <a:pPr lvl="0"/>
            <a:r>
              <a:rPr lang="en-US" dirty="0" smtClean="0"/>
              <a:t>Tap to add title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5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4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3291841" cy="48767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3291841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282440" y="0"/>
            <a:ext cx="790956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548084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0766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1673"/>
            <a:ext cx="5715000" cy="33863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807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v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Freeform 3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 smtClean="0"/>
              <a:t>MM/DD/YYYY</a:t>
            </a:r>
            <a:endParaRPr lang="en-US" dirty="0"/>
          </a:p>
        </p:txBody>
      </p:sp>
      <p:sp>
        <p:nvSpPr>
          <p:cNvPr id="6" name="Freeform 5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473952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6477000" y="0"/>
            <a:ext cx="5715000" cy="341376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477000" y="3477768"/>
            <a:ext cx="2398982" cy="338023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8939990" y="3477768"/>
            <a:ext cx="3252011" cy="3383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917470"/>
            <a:ext cx="5486400" cy="4407130"/>
          </a:xfrm>
        </p:spPr>
        <p:txBody>
          <a:bodyPr/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1364484"/>
            <a:ext cx="5486400" cy="320870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962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7354062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9805416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7354062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9805416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7354062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9805416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6341459" cy="48767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6341459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64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7354062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9805416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7354062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9805416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7354062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9805416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599" y="1447800"/>
            <a:ext cx="3912109" cy="48767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3912109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0" name="Picture Placeholder 58"/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1" name="Picture Placeholder 58"/>
          <p:cNvSpPr>
            <a:spLocks noGrp="1"/>
          </p:cNvSpPr>
          <p:nvPr>
            <p:ph type="pic" sz="quarter" idx="18" hasCustomPrompt="1"/>
          </p:nvPr>
        </p:nvSpPr>
        <p:spPr>
          <a:xfrm>
            <a:off x="4902708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2" name="Picture Placeholder 58"/>
          <p:cNvSpPr>
            <a:spLocks noGrp="1"/>
          </p:cNvSpPr>
          <p:nvPr>
            <p:ph type="pic" sz="quarter" idx="23" hasCustomPrompt="1"/>
          </p:nvPr>
        </p:nvSpPr>
        <p:spPr>
          <a:xfrm>
            <a:off x="4902708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92456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ext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447800"/>
            <a:ext cx="6341459" cy="48767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599" y="381000"/>
            <a:ext cx="6341459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545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15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419906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2" y="0"/>
            <a:ext cx="7907272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8290014" y="1450848"/>
            <a:ext cx="3294592" cy="48737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8290014" y="381000"/>
            <a:ext cx="3294592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90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715000" cy="340766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1673"/>
            <a:ext cx="5715000" cy="33863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203694779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0" y="1450848"/>
            <a:ext cx="5486400" cy="4873752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0" y="381000"/>
            <a:ext cx="54864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715000" cy="341376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77768"/>
            <a:ext cx="2398982" cy="338023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2462990" y="3477768"/>
            <a:ext cx="3252011" cy="3383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3247471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5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8" name="Picture Placeholder 58"/>
          <p:cNvSpPr>
            <a:spLocks noGrp="1"/>
          </p:cNvSpPr>
          <p:nvPr>
            <p:ph type="pic" sz="quarter" idx="14" hasCustomPrompt="1"/>
          </p:nvPr>
        </p:nvSpPr>
        <p:spPr>
          <a:xfrm>
            <a:off x="2451354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0" name="Picture Placeholder 58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3" name="Picture Placeholder 58"/>
          <p:cNvSpPr>
            <a:spLocks noGrp="1"/>
          </p:cNvSpPr>
          <p:nvPr>
            <p:ph type="pic" sz="quarter" idx="19" hasCustomPrompt="1"/>
          </p:nvPr>
        </p:nvSpPr>
        <p:spPr>
          <a:xfrm>
            <a:off x="2451354" y="2304583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5" name="Picture Placeholder 58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8" name="Picture Placeholder 58"/>
          <p:cNvSpPr>
            <a:spLocks noGrp="1"/>
          </p:cNvSpPr>
          <p:nvPr>
            <p:ph type="pic" sz="quarter" idx="24" hasCustomPrompt="1"/>
          </p:nvPr>
        </p:nvSpPr>
        <p:spPr>
          <a:xfrm>
            <a:off x="2451354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43146" y="1447800"/>
            <a:ext cx="6341459" cy="4876799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5243146" y="381000"/>
            <a:ext cx="6341459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7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58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6" name="Picture Placeholder 58"/>
          <p:cNvSpPr>
            <a:spLocks noGrp="1"/>
          </p:cNvSpPr>
          <p:nvPr>
            <p:ph type="pic" sz="quarter" idx="12" hasCustomPrompt="1"/>
          </p:nvPr>
        </p:nvSpPr>
        <p:spPr>
          <a:xfrm>
            <a:off x="2451354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7" name="Picture Placeholder 58"/>
          <p:cNvSpPr>
            <a:spLocks noGrp="1"/>
          </p:cNvSpPr>
          <p:nvPr>
            <p:ph type="pic" sz="quarter" idx="13" hasCustomPrompt="1"/>
          </p:nvPr>
        </p:nvSpPr>
        <p:spPr>
          <a:xfrm>
            <a:off x="4902708" y="-2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9" name="Picture Placeholder 58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1" name="Picture Placeholder 58"/>
          <p:cNvSpPr>
            <a:spLocks noGrp="1"/>
          </p:cNvSpPr>
          <p:nvPr>
            <p:ph type="pic" sz="quarter" idx="17" hasCustomPrompt="1"/>
          </p:nvPr>
        </p:nvSpPr>
        <p:spPr>
          <a:xfrm>
            <a:off x="2451354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2" name="Picture Placeholder 58"/>
          <p:cNvSpPr>
            <a:spLocks noGrp="1"/>
          </p:cNvSpPr>
          <p:nvPr>
            <p:ph type="pic" sz="quarter" idx="18" hasCustomPrompt="1"/>
          </p:nvPr>
        </p:nvSpPr>
        <p:spPr>
          <a:xfrm>
            <a:off x="4902708" y="2308859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4" name="Picture Placeholder 58"/>
          <p:cNvSpPr>
            <a:spLocks noGrp="1"/>
          </p:cNvSpPr>
          <p:nvPr>
            <p:ph type="pic" sz="quarter" idx="20" hasCustomPrompt="1"/>
          </p:nvPr>
        </p:nvSpPr>
        <p:spPr>
          <a:xfrm>
            <a:off x="0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6" name="Picture Placeholder 58"/>
          <p:cNvSpPr>
            <a:spLocks noGrp="1"/>
          </p:cNvSpPr>
          <p:nvPr>
            <p:ph type="pic" sz="quarter" idx="22" hasCustomPrompt="1"/>
          </p:nvPr>
        </p:nvSpPr>
        <p:spPr>
          <a:xfrm>
            <a:off x="2451354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7" name="Picture Placeholder 58"/>
          <p:cNvSpPr>
            <a:spLocks noGrp="1"/>
          </p:cNvSpPr>
          <p:nvPr>
            <p:ph type="pic" sz="quarter" idx="23" hasCustomPrompt="1"/>
          </p:nvPr>
        </p:nvSpPr>
        <p:spPr>
          <a:xfrm>
            <a:off x="4902708" y="4617720"/>
            <a:ext cx="2386584" cy="224028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7670292" y="1447800"/>
            <a:ext cx="3914314" cy="4876799"/>
          </a:xfrm>
        </p:spPr>
        <p:txBody>
          <a:bodyPr>
            <a:noAutofit/>
          </a:bodyPr>
          <a:lstStyle>
            <a:lvl1pPr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7670292" y="381000"/>
            <a:ext cx="3914314" cy="83820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photo. When placing a full bleed photo, please bring the logo to the front (right click &gt; Bring to Front)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429000"/>
            <a:ext cx="10972800" cy="1524000"/>
          </a:xfrm>
        </p:spPr>
        <p:txBody>
          <a:bodyPr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7672388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 smtClean="0"/>
              <a:t>MM/DD/YYYY</a:t>
            </a:r>
            <a:endParaRPr lang="en-US" dirty="0"/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3485872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ext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210628" y="1447801"/>
            <a:ext cx="6371772" cy="487679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210628" y="381000"/>
            <a:ext cx="6371772" cy="83820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81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4443984"/>
            <a:ext cx="10972800" cy="1880616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Tap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33800"/>
            <a:ext cx="10972800" cy="710184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</p:spTree>
    <p:extLst>
      <p:ext uri="{BB962C8B-B14F-4D97-AF65-F5344CB8AC3E}">
        <p14:creationId xmlns:p14="http://schemas.microsoft.com/office/powerpoint/2010/main" val="186439115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609600" y="4447210"/>
            <a:ext cx="5029200" cy="187739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Tap to add text col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3429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730752"/>
            <a:ext cx="10972800" cy="399288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447210"/>
            <a:ext cx="5486400" cy="187739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Tap to add text col 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5" hasCustomPrompt="1"/>
          </p:nvPr>
        </p:nvSpPr>
        <p:spPr>
          <a:xfrm>
            <a:off x="6122656" y="-1867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-1867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076852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photo caption styles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22656" y="2076852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photo caption styles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7123"/>
            <a:ext cx="10972800" cy="4023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609600" y="3576098"/>
            <a:ext cx="10972800" cy="27485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5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ex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887123"/>
            <a:ext cx="10972800" cy="402336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9528" y="0"/>
            <a:ext cx="6062472" cy="25146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609600" y="3576098"/>
            <a:ext cx="5029200" cy="274850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Tap to add text col 1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6086475" y="3575462"/>
            <a:ext cx="5495925" cy="272840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Tap to add text col 2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77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13012" y="5486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8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6061999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0"/>
            <a:ext cx="6063996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5483352"/>
            <a:ext cx="10972800" cy="841248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62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452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Tap to add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78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330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51354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902708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354062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805416" y="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1541084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1354" y="1541084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902708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354062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805416" y="1548063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451354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4902708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354062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9805416" y="3082169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60452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Tap to add text</a:t>
            </a:r>
          </a:p>
        </p:txBody>
      </p:sp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9784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781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12192000" cy="454914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Tap to add text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550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8600"/>
            <a:ext cx="7110985" cy="926592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78368" cy="3429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Color block or insert picture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42377" y="0"/>
            <a:ext cx="3849624" cy="6858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indent="0">
              <a:buNone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Color block or insert photo</a:t>
            </a:r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823907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 smtClean="0"/>
              <a:t>MM/DD/YYYY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5102225"/>
            <a:ext cx="7110491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0" name="Freeform 9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088790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1607574"/>
            <a:ext cx="6061999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1607574"/>
            <a:ext cx="6063996" cy="52578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90832"/>
            <a:ext cx="10972800" cy="841248"/>
          </a:xfrm>
        </p:spPr>
        <p:txBody>
          <a:bodyPr anchor="t" anchorCtr="0"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182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Tap to add text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995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eadline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2451354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902708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7354062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805416" y="2303647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3844731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1354" y="3844731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902708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7354062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805416" y="3851710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0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2451354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4902708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354062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0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9805416" y="5385816"/>
            <a:ext cx="2386584" cy="1472184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7800"/>
            <a:ext cx="10972800" cy="2794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178" indent="0">
              <a:buNone/>
              <a:defRPr/>
            </a:lvl2pPr>
            <a:lvl3pPr marL="914354" indent="0">
              <a:buNone/>
              <a:defRPr/>
            </a:lvl3pPr>
            <a:lvl4pPr marL="1371532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dirty="0" smtClean="0"/>
              <a:t>Tap to add text</a:t>
            </a:r>
          </a:p>
        </p:txBody>
      </p:sp>
      <p:sp>
        <p:nvSpPr>
          <p:cNvPr id="3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94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09599" y="1828800"/>
            <a:ext cx="5340096" cy="3886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9600" y="5830195"/>
            <a:ext cx="5339303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6243096" y="5830195"/>
            <a:ext cx="533930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47085" y="1828800"/>
            <a:ext cx="5340096" cy="3886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44284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828800"/>
            <a:ext cx="3450336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4927601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401820" y="1828800"/>
            <a:ext cx="3413760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4401820" y="4927601"/>
            <a:ext cx="3413760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32064" y="1828800"/>
            <a:ext cx="3450336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8132064" y="4927601"/>
            <a:ext cx="3450336" cy="495300"/>
          </a:xfrm>
        </p:spPr>
        <p:txBody>
          <a:bodyPr>
            <a:noAutofit/>
          </a:bodyPr>
          <a:lstStyle>
            <a:lvl1pPr marL="0" indent="0" algn="ctr"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18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4999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442885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42885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50771" y="1828800"/>
            <a:ext cx="2511552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50771" y="4927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058656" y="1828800"/>
            <a:ext cx="2523744" cy="29464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058656" y="49276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571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368425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382008" y="1368425"/>
            <a:ext cx="3413760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8129016" y="1368425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35000" y="4076700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382008" y="4076700"/>
            <a:ext cx="3413760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8129016" y="4076700"/>
            <a:ext cx="3450336" cy="1905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3438527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4" hasCustomPrompt="1"/>
          </p:nvPr>
        </p:nvSpPr>
        <p:spPr>
          <a:xfrm>
            <a:off x="4382008" y="3438527"/>
            <a:ext cx="3413760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8129016" y="3438527"/>
            <a:ext cx="345033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635000" y="6159500"/>
            <a:ext cx="3450336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382008" y="6159500"/>
            <a:ext cx="3413760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4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8129016" y="6159500"/>
            <a:ext cx="3450336" cy="49377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67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35000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35000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3442885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3442885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6250771" y="15240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6250771" y="32766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9058656" y="1524000"/>
            <a:ext cx="2523744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9" hasCustomPrompt="1"/>
          </p:nvPr>
        </p:nvSpPr>
        <p:spPr>
          <a:xfrm>
            <a:off x="9058656" y="32766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635000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31" hasCustomPrompt="1"/>
          </p:nvPr>
        </p:nvSpPr>
        <p:spPr>
          <a:xfrm>
            <a:off x="635000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3442885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33" hasCustomPrompt="1"/>
          </p:nvPr>
        </p:nvSpPr>
        <p:spPr>
          <a:xfrm>
            <a:off x="3442885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6250771" y="4076700"/>
            <a:ext cx="2511552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35" hasCustomPrompt="1"/>
          </p:nvPr>
        </p:nvSpPr>
        <p:spPr>
          <a:xfrm>
            <a:off x="6250771" y="5829301"/>
            <a:ext cx="2511552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36" hasCustomPrompt="1"/>
          </p:nvPr>
        </p:nvSpPr>
        <p:spPr>
          <a:xfrm>
            <a:off x="9058656" y="4076700"/>
            <a:ext cx="2523744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37" hasCustomPrompt="1"/>
          </p:nvPr>
        </p:nvSpPr>
        <p:spPr>
          <a:xfrm>
            <a:off x="9058656" y="5829301"/>
            <a:ext cx="2523744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63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608624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3" hasCustomPrompt="1"/>
          </p:nvPr>
        </p:nvSpPr>
        <p:spPr>
          <a:xfrm>
            <a:off x="608624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2863212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25" hasCustomPrompt="1"/>
          </p:nvPr>
        </p:nvSpPr>
        <p:spPr>
          <a:xfrm>
            <a:off x="2863212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5117800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39" hasCustomPrompt="1"/>
          </p:nvPr>
        </p:nvSpPr>
        <p:spPr>
          <a:xfrm>
            <a:off x="5117800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7372388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indent="0">
              <a:buNone/>
              <a:defRPr lang="en-US"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Insert photo</a:t>
            </a:r>
            <a:endParaRPr lang="en-US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41" hasCustomPrompt="1"/>
          </p:nvPr>
        </p:nvSpPr>
        <p:spPr>
          <a:xfrm>
            <a:off x="7372388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2" hasCustomPrompt="1"/>
          </p:nvPr>
        </p:nvSpPr>
        <p:spPr>
          <a:xfrm>
            <a:off x="9626977" y="1465243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43" hasCustomPrompt="1"/>
          </p:nvPr>
        </p:nvSpPr>
        <p:spPr>
          <a:xfrm>
            <a:off x="9626977" y="3217844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44" hasCustomPrompt="1"/>
          </p:nvPr>
        </p:nvSpPr>
        <p:spPr>
          <a:xfrm>
            <a:off x="608624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6" name="Text Placeholder 17"/>
          <p:cNvSpPr>
            <a:spLocks noGrp="1"/>
          </p:cNvSpPr>
          <p:nvPr>
            <p:ph type="body" sz="quarter" idx="45" hasCustomPrompt="1"/>
          </p:nvPr>
        </p:nvSpPr>
        <p:spPr>
          <a:xfrm>
            <a:off x="608624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46" hasCustomPrompt="1"/>
          </p:nvPr>
        </p:nvSpPr>
        <p:spPr>
          <a:xfrm>
            <a:off x="2863212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8" name="Text Placeholder 17"/>
          <p:cNvSpPr>
            <a:spLocks noGrp="1"/>
          </p:cNvSpPr>
          <p:nvPr>
            <p:ph type="body" sz="quarter" idx="47" hasCustomPrompt="1"/>
          </p:nvPr>
        </p:nvSpPr>
        <p:spPr>
          <a:xfrm>
            <a:off x="2863212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48" hasCustomPrompt="1"/>
          </p:nvPr>
        </p:nvSpPr>
        <p:spPr>
          <a:xfrm>
            <a:off x="5117800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0" name="Text Placeholder 17"/>
          <p:cNvSpPr>
            <a:spLocks noGrp="1"/>
          </p:cNvSpPr>
          <p:nvPr>
            <p:ph type="body" sz="quarter" idx="49" hasCustomPrompt="1"/>
          </p:nvPr>
        </p:nvSpPr>
        <p:spPr>
          <a:xfrm>
            <a:off x="5117800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50" hasCustomPrompt="1"/>
          </p:nvPr>
        </p:nvSpPr>
        <p:spPr>
          <a:xfrm>
            <a:off x="7372388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2" name="Text Placeholder 17"/>
          <p:cNvSpPr>
            <a:spLocks noGrp="1"/>
          </p:cNvSpPr>
          <p:nvPr>
            <p:ph type="body" sz="quarter" idx="51" hasCustomPrompt="1"/>
          </p:nvPr>
        </p:nvSpPr>
        <p:spPr>
          <a:xfrm>
            <a:off x="7372388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52" hasCustomPrompt="1"/>
          </p:nvPr>
        </p:nvSpPr>
        <p:spPr>
          <a:xfrm>
            <a:off x="9626977" y="4076699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4" name="Text Placeholder 17"/>
          <p:cNvSpPr>
            <a:spLocks noGrp="1"/>
          </p:cNvSpPr>
          <p:nvPr>
            <p:ph type="body" sz="quarter" idx="53" hasCustomPrompt="1"/>
          </p:nvPr>
        </p:nvSpPr>
        <p:spPr>
          <a:xfrm>
            <a:off x="9626977" y="5829300"/>
            <a:ext cx="1956816" cy="4953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600" b="1" baseline="0"/>
            </a:lvl1pPr>
          </a:lstStyle>
          <a:p>
            <a:pPr lvl="0"/>
            <a:r>
              <a:rPr lang="en-US" dirty="0" smtClean="0"/>
              <a:t>Name/Label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62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rtneringFirm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53" hasCustomPrompt="1"/>
          </p:nvPr>
        </p:nvSpPr>
        <p:spPr>
          <a:xfrm>
            <a:off x="620650" y="1442243"/>
            <a:ext cx="10985500" cy="8778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en-US" dirty="0" smtClean="0"/>
              <a:t>Tap to add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0650" y="381000"/>
            <a:ext cx="10972800" cy="838200"/>
          </a:xfrm>
        </p:spPr>
        <p:txBody>
          <a:bodyPr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596900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2858327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5119754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7381181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2" hasCustomPrompt="1"/>
          </p:nvPr>
        </p:nvSpPr>
        <p:spPr>
          <a:xfrm>
            <a:off x="9642609" y="267491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44" hasCustomPrompt="1"/>
          </p:nvPr>
        </p:nvSpPr>
        <p:spPr>
          <a:xfrm>
            <a:off x="596900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46" hasCustomPrompt="1"/>
          </p:nvPr>
        </p:nvSpPr>
        <p:spPr>
          <a:xfrm>
            <a:off x="2858327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48" hasCustomPrompt="1"/>
          </p:nvPr>
        </p:nvSpPr>
        <p:spPr>
          <a:xfrm>
            <a:off x="5119754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50" hasCustomPrompt="1"/>
          </p:nvPr>
        </p:nvSpPr>
        <p:spPr>
          <a:xfrm>
            <a:off x="7381181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52" hasCustomPrompt="1"/>
          </p:nvPr>
        </p:nvSpPr>
        <p:spPr>
          <a:xfrm>
            <a:off x="9642609" y="4560868"/>
            <a:ext cx="1956816" cy="16002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37528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038600"/>
            <a:ext cx="7130970" cy="1295400"/>
          </a:xfrm>
        </p:spPr>
        <p:txBody>
          <a:bodyPr anchor="t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8286162" cy="3429000"/>
          </a:xfrm>
          <a:solidFill>
            <a:schemeClr val="bg2">
              <a:lumMod val="75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8350170" y="0"/>
            <a:ext cx="3840480" cy="3952973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50170" y="4021904"/>
            <a:ext cx="3841830" cy="2836099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3852482" y="6135623"/>
            <a:ext cx="3894137" cy="17335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 smtClean="0"/>
              <a:t>MM/DD/YYYY</a:t>
            </a:r>
            <a:endParaRPr lang="en-US" dirty="0"/>
          </a:p>
        </p:txBody>
      </p:sp>
      <p:sp>
        <p:nvSpPr>
          <p:cNvPr id="10" name="Freeform 9"/>
          <p:cNvSpPr>
            <a:spLocks noChangeAspect="1" noEditPoints="1"/>
          </p:cNvSpPr>
          <p:nvPr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Freeform 10"/>
          <p:cNvSpPr>
            <a:spLocks noChangeAspect="1" noEditPoints="1"/>
          </p:cNvSpPr>
          <p:nvPr userDrawn="1"/>
        </p:nvSpPr>
        <p:spPr bwMode="auto">
          <a:xfrm>
            <a:off x="609600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414725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4419600"/>
            <a:ext cx="10972800" cy="838200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Tap to add project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5334000"/>
            <a:ext cx="10972800" cy="914400"/>
          </a:xfrm>
        </p:spPr>
        <p:txBody>
          <a:bodyPr vert="horz" lIns="0" tIns="0" rIns="0" bIns="0" rtlCol="0" anchor="t">
            <a:noAutofit/>
          </a:bodyPr>
          <a:lstStyle>
            <a:lvl1pPr>
              <a:spcAft>
                <a:spcPts val="0"/>
              </a:spcAft>
              <a:defRPr lang="en-US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lnSpc>
                <a:spcPts val="27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 smtClean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368126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rojec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762000"/>
            <a:ext cx="10972800" cy="838200"/>
          </a:xfrm>
        </p:spPr>
        <p:txBody>
          <a:bodyPr anchor="b">
            <a:noAutofit/>
          </a:bodyPr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Tap to add project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676400"/>
            <a:ext cx="10972800" cy="914400"/>
          </a:xfrm>
        </p:spPr>
        <p:txBody>
          <a:bodyPr vert="horz" lIns="0" tIns="0" rIns="0" bIns="0" rtlCol="0" anchor="t">
            <a:noAutofit/>
          </a:bodyPr>
          <a:lstStyle>
            <a:lvl1pPr algn="r">
              <a:spcAft>
                <a:spcPts val="0"/>
              </a:spcAft>
              <a:defRPr lang="en-US" b="1" i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sz="1800" dirty="0" smtClean="0"/>
            </a:lvl4pPr>
            <a:lvl5pPr>
              <a:defRPr lang="en-US" sz="1800" dirty="0"/>
            </a:lvl5pPr>
          </a:lstStyle>
          <a:p>
            <a:pPr marL="0" lvl="0">
              <a:lnSpc>
                <a:spcPts val="2700"/>
              </a:lnSpc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 smtClean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488580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6057781"/>
            <a:ext cx="12192000" cy="800219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Tap to add Project Name/location/information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3967845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 smtClean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3310163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Proje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project photo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4925083"/>
            <a:ext cx="3505200" cy="1046440"/>
          </a:xfrm>
          <a:solidFill>
            <a:srgbClr val="000000">
              <a:alpha val="50196"/>
            </a:srgbClr>
          </a:solidFill>
        </p:spPr>
        <p:txBody>
          <a:bodyPr wrap="square" lIns="457200" tIns="274320" rIns="274320" bIns="274320" anchor="ctr">
            <a:spAutoFit/>
          </a:bodyPr>
          <a:lstStyle>
            <a:lvl1pPr>
              <a:lnSpc>
                <a:spcPct val="100000"/>
              </a:lnSpc>
              <a:defRPr sz="1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Tap to add Project Name/location/information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 smtClean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275037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Ble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project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10110787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 smtClean="0"/>
              <a:t>© Click to add photo credit</a:t>
            </a:r>
          </a:p>
        </p:txBody>
      </p:sp>
    </p:spTree>
    <p:extLst>
      <p:ext uri="{BB962C8B-B14F-4D97-AF65-F5344CB8AC3E}">
        <p14:creationId xmlns:p14="http://schemas.microsoft.com/office/powerpoint/2010/main" val="429148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Full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038810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 rot="16200000">
            <a:off x="9949423" y="4776787"/>
            <a:ext cx="3967163" cy="195263"/>
          </a:xfrm>
        </p:spPr>
        <p:txBody>
          <a:bodyPr lIns="91440" tIns="91440" rIns="91440" bIns="9144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bg1"/>
                </a:solidFill>
              </a:defRPr>
            </a:lvl1pPr>
            <a:lvl2pPr marL="457189" indent="0">
              <a:buNone/>
              <a:defRPr sz="900"/>
            </a:lvl2pPr>
            <a:lvl3pPr marL="960067" indent="0">
              <a:buNone/>
              <a:defRPr sz="900"/>
            </a:lvl3pPr>
            <a:lvl4pPr marL="1417245" indent="0">
              <a:buNone/>
              <a:defRPr sz="900"/>
            </a:lvl4pPr>
            <a:lvl5pPr marL="1874423" indent="0">
              <a:buNone/>
              <a:defRPr sz="900"/>
            </a:lvl5pPr>
          </a:lstStyle>
          <a:p>
            <a:pPr lvl="0"/>
            <a:r>
              <a:rPr lang="en-US" dirty="0" smtClean="0"/>
              <a:t>© Click to add photo credit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2039600" y="0"/>
            <a:ext cx="1524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498286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73" y="0"/>
            <a:ext cx="6061999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project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33626" y="0"/>
            <a:ext cx="6058374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project photo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422119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photo caption styles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6133626" y="6422119"/>
            <a:ext cx="6062472" cy="435881"/>
          </a:xfrm>
          <a:solidFill>
            <a:schemeClr val="tx1">
              <a:alpha val="50000"/>
            </a:schemeClr>
          </a:solidFill>
        </p:spPr>
        <p:txBody>
          <a:bodyPr lIns="640080" tIns="91440" rIns="457200" bIns="9144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photo caption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59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2" y="0"/>
            <a:ext cx="7907272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7973022" y="0"/>
            <a:ext cx="4218978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134061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6858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8107680" cy="685800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568277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1" y="0"/>
            <a:ext cx="5103659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168291" y="-2"/>
            <a:ext cx="7023709" cy="3916681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168291" y="3980688"/>
            <a:ext cx="7023709" cy="287731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106381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18999" y="4038600"/>
            <a:ext cx="4858766" cy="92354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-19051" y="0"/>
            <a:ext cx="6115051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165130" y="0"/>
            <a:ext cx="6026870" cy="3429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10948797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718999" y="6135623"/>
            <a:ext cx="3894137" cy="173355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 smtClean="0"/>
              <a:t>MM/DD/YYYY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18999" y="5102225"/>
            <a:ext cx="4855464" cy="301879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10948797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Freeform 10"/>
          <p:cNvSpPr>
            <a:spLocks noChangeAspect="1" noEditPoints="1"/>
          </p:cNvSpPr>
          <p:nvPr userDrawn="1"/>
        </p:nvSpPr>
        <p:spPr bwMode="auto">
          <a:xfrm>
            <a:off x="10948797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22371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6128004" y="0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68624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6128004" y="3468624"/>
            <a:ext cx="6062472" cy="338937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55440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1741" y="0"/>
            <a:ext cx="5103659" cy="68580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68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9764675" y="3981365"/>
            <a:ext cx="2427325" cy="287731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168291" y="-2"/>
            <a:ext cx="7023709" cy="3916681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168291" y="3980688"/>
            <a:ext cx="4533493" cy="287731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6292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9857" y="-1"/>
            <a:ext cx="5706884" cy="32004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779919" y="-1"/>
            <a:ext cx="6412081" cy="3832465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5779919" y="3896472"/>
            <a:ext cx="6412081" cy="296152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1740" y="3264407"/>
            <a:ext cx="2679193" cy="359359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2744941" y="3264407"/>
            <a:ext cx="2971800" cy="359359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33083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177784" y="0"/>
            <a:ext cx="4014216" cy="3392072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4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3460652"/>
            <a:ext cx="4014216" cy="339734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3174039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084320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8177784" y="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4084320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8177784" y="230886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4084320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8177784" y="4617720"/>
            <a:ext cx="4014216" cy="2240280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18356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3064256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6128512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9192768" y="0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3064256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8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6128512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9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9192768" y="1731264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3064256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2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6128512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9192768" y="3462528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3064256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6128512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29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9192768" y="5193792"/>
            <a:ext cx="2999232" cy="1664208"/>
          </a:xfrm>
          <a:solidFill>
            <a:schemeClr val="tx2"/>
          </a:solidFill>
        </p:spPr>
        <p:txBody>
          <a:bodyPr vert="horz" lIns="91440" tIns="91440" rIns="91440" bIns="91440" rtlCol="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299516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2043031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12" hasCustomPrompt="1"/>
          </p:nvPr>
        </p:nvSpPr>
        <p:spPr>
          <a:xfrm>
            <a:off x="4086933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6129964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8172995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10216024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8" name="Picture Placeholder 10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9" name="Picture Placeholder 10"/>
          <p:cNvSpPr>
            <a:spLocks noGrp="1"/>
          </p:cNvSpPr>
          <p:nvPr>
            <p:ph type="pic" sz="quarter" idx="17" hasCustomPrompt="1"/>
          </p:nvPr>
        </p:nvSpPr>
        <p:spPr>
          <a:xfrm>
            <a:off x="2043031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0" name="Picture Placeholder 10"/>
          <p:cNvSpPr>
            <a:spLocks noGrp="1"/>
          </p:cNvSpPr>
          <p:nvPr>
            <p:ph type="pic" sz="quarter" idx="18" hasCustomPrompt="1"/>
          </p:nvPr>
        </p:nvSpPr>
        <p:spPr>
          <a:xfrm>
            <a:off x="4086933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1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6129964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2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8172995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10216024" y="1385316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0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0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1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043031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2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086933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3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129964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4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72995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5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10216024" y="2770632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6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0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57" name="Picture Placeholder 10"/>
          <p:cNvSpPr>
            <a:spLocks noGrp="1"/>
          </p:cNvSpPr>
          <p:nvPr>
            <p:ph type="pic" sz="quarter" idx="29" hasCustomPrompt="1"/>
          </p:nvPr>
        </p:nvSpPr>
        <p:spPr>
          <a:xfrm>
            <a:off x="2043031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3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4086933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4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6129964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5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8172995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6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10216024" y="4155948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7" name="Picture Placeholder 10"/>
          <p:cNvSpPr>
            <a:spLocks noGrp="1"/>
          </p:cNvSpPr>
          <p:nvPr>
            <p:ph type="pic" sz="quarter" idx="34" hasCustomPrompt="1"/>
          </p:nvPr>
        </p:nvSpPr>
        <p:spPr>
          <a:xfrm>
            <a:off x="0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8" name="Picture Placeholder 10"/>
          <p:cNvSpPr>
            <a:spLocks noGrp="1"/>
          </p:cNvSpPr>
          <p:nvPr>
            <p:ph type="pic" sz="quarter" idx="35" hasCustomPrompt="1"/>
          </p:nvPr>
        </p:nvSpPr>
        <p:spPr>
          <a:xfrm>
            <a:off x="2043031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89" name="Picture Placeholder 10"/>
          <p:cNvSpPr>
            <a:spLocks noGrp="1"/>
          </p:cNvSpPr>
          <p:nvPr>
            <p:ph type="pic" sz="quarter" idx="36" hasCustomPrompt="1"/>
          </p:nvPr>
        </p:nvSpPr>
        <p:spPr>
          <a:xfrm>
            <a:off x="4086933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90" name="Picture Placeholder 10"/>
          <p:cNvSpPr>
            <a:spLocks noGrp="1"/>
          </p:cNvSpPr>
          <p:nvPr>
            <p:ph type="pic" sz="quarter" idx="37" hasCustomPrompt="1"/>
          </p:nvPr>
        </p:nvSpPr>
        <p:spPr>
          <a:xfrm>
            <a:off x="6129964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91" name="Picture Placeholder 10"/>
          <p:cNvSpPr>
            <a:spLocks noGrp="1"/>
          </p:cNvSpPr>
          <p:nvPr>
            <p:ph type="pic" sz="quarter" idx="38" hasCustomPrompt="1"/>
          </p:nvPr>
        </p:nvSpPr>
        <p:spPr>
          <a:xfrm>
            <a:off x="8172995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92" name="Picture Placeholder 10"/>
          <p:cNvSpPr>
            <a:spLocks noGrp="1"/>
          </p:cNvSpPr>
          <p:nvPr>
            <p:ph type="pic" sz="quarter" idx="39" hasCustomPrompt="1"/>
          </p:nvPr>
        </p:nvSpPr>
        <p:spPr>
          <a:xfrm>
            <a:off x="10216024" y="5541264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="1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40" hasCustomPrompt="1"/>
          </p:nvPr>
        </p:nvSpPr>
        <p:spPr>
          <a:xfrm>
            <a:off x="0" y="0"/>
            <a:ext cx="1975104" cy="1316736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-25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4152777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lage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5123999" cy="4062984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126992"/>
            <a:ext cx="5123999" cy="2731008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68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5189748" y="-1"/>
            <a:ext cx="2413250" cy="290779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5189748" y="2971800"/>
            <a:ext cx="7002252" cy="3886200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8" hasCustomPrompt="1"/>
          </p:nvPr>
        </p:nvSpPr>
        <p:spPr>
          <a:xfrm>
            <a:off x="7667006" y="-2"/>
            <a:ext cx="4524994" cy="2907792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photo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603250" y="4692650"/>
            <a:ext cx="3968750" cy="1476375"/>
          </a:xfrm>
        </p:spPr>
        <p:txBody>
          <a:bodyPr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  <a:lvl2pPr marL="457189" indent="0">
              <a:buNone/>
              <a:defRPr/>
            </a:lvl2pPr>
            <a:lvl3pPr marL="960067" indent="0">
              <a:buNone/>
              <a:defRPr/>
            </a:lvl3pPr>
            <a:lvl4pPr marL="1417245" indent="0">
              <a:buNone/>
              <a:defRPr/>
            </a:lvl4pPr>
            <a:lvl5pPr marL="1874423" indent="0">
              <a:buNone/>
              <a:defRPr/>
            </a:lvl5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Tap to add text/caption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084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Tap to add Master Org Chart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22300" y="1463485"/>
            <a:ext cx="10972800" cy="438467"/>
          </a:xfrm>
          <a:solidFill>
            <a:schemeClr val="accent1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 smtClean="0"/>
              <a:t>Tap to add Tier 1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14172" y="3442075"/>
            <a:ext cx="10972800" cy="438467"/>
          </a:xfrm>
          <a:solidFill>
            <a:schemeClr val="accent1">
              <a:lumMod val="40000"/>
              <a:lumOff val="60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 smtClean="0"/>
              <a:t>Tap to add Tier 2 Header</a:t>
            </a:r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59182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59182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48" hasCustomPrompt="1"/>
          </p:nvPr>
        </p:nvSpPr>
        <p:spPr>
          <a:xfrm>
            <a:off x="44958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44958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8382000" y="2093584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1" hasCustomPrompt="1"/>
          </p:nvPr>
        </p:nvSpPr>
        <p:spPr>
          <a:xfrm>
            <a:off x="8382000" y="2397541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59182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59182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54" hasCustomPrompt="1"/>
          </p:nvPr>
        </p:nvSpPr>
        <p:spPr>
          <a:xfrm>
            <a:off x="44958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44958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8382000" y="4069507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8382000" y="4373464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39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59182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59182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44958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42" name="Text Placeholder 7"/>
          <p:cNvSpPr>
            <a:spLocks noGrp="1"/>
          </p:cNvSpPr>
          <p:nvPr>
            <p:ph type="body" sz="quarter" idx="61" hasCustomPrompt="1"/>
          </p:nvPr>
        </p:nvSpPr>
        <p:spPr>
          <a:xfrm>
            <a:off x="44958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62" hasCustomPrompt="1"/>
          </p:nvPr>
        </p:nvSpPr>
        <p:spPr>
          <a:xfrm>
            <a:off x="8382000" y="5295962"/>
            <a:ext cx="3200400" cy="228600"/>
          </a:xfrm>
        </p:spPr>
        <p:txBody>
          <a:bodyPr rIns="18288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63" hasCustomPrompt="1"/>
          </p:nvPr>
        </p:nvSpPr>
        <p:spPr>
          <a:xfrm>
            <a:off x="8382000" y="5599919"/>
            <a:ext cx="3200400" cy="557784"/>
          </a:xfrm>
        </p:spPr>
        <p:txBody>
          <a:bodyPr rIns="18288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0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</p:spTree>
    <p:extLst>
      <p:ext uri="{BB962C8B-B14F-4D97-AF65-F5344CB8AC3E}">
        <p14:creationId xmlns:p14="http://schemas.microsoft.com/office/powerpoint/2010/main" val="4240065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Org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Tap to add Master Org Chart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63485"/>
            <a:ext cx="10972800" cy="438467"/>
          </a:xfrm>
          <a:solidFill>
            <a:schemeClr val="accent1"/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 baseline="0">
                <a:solidFill>
                  <a:schemeClr val="bg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 smtClean="0"/>
              <a:t>Click to edit Tier 1 Heading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513198"/>
            <a:ext cx="10972800" cy="438467"/>
          </a:xfrm>
          <a:solidFill>
            <a:schemeClr val="accent1">
              <a:lumMod val="40000"/>
              <a:lumOff val="60000"/>
            </a:schemeClr>
          </a:solidFill>
        </p:spPr>
        <p:txBody>
          <a:bodyPr lIns="91440" tIns="91440" rIns="91440" bIns="91440" anchor="ctr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457189" indent="0">
              <a:buNone/>
              <a:defRPr sz="2400" b="1"/>
            </a:lvl2pPr>
            <a:lvl3pPr marL="960067" indent="0">
              <a:buNone/>
              <a:defRPr sz="2400" b="1"/>
            </a:lvl3pPr>
            <a:lvl4pPr marL="1417245" indent="0">
              <a:buNone/>
              <a:defRPr sz="2400" b="1"/>
            </a:lvl4pPr>
            <a:lvl5pPr marL="1874423" indent="0">
              <a:buNone/>
              <a:defRPr sz="2400" b="1"/>
            </a:lvl5pPr>
          </a:lstStyle>
          <a:p>
            <a:pPr lvl="0"/>
            <a:r>
              <a:rPr lang="en-US" dirty="0" smtClean="0"/>
              <a:t>Tap to add Tier 2 Header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54977" y="2030243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1654977" y="2552873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 hasCustomPrompt="1"/>
          </p:nvPr>
        </p:nvSpPr>
        <p:spPr>
          <a:xfrm>
            <a:off x="614795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indent="0">
              <a:buNone/>
              <a:defRPr sz="14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Insert headshot</a:t>
            </a:r>
            <a:endParaRPr lang="en-US" dirty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1" hasCustomPrompt="1"/>
          </p:nvPr>
        </p:nvSpPr>
        <p:spPr>
          <a:xfrm>
            <a:off x="5455036" y="2030244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2" hasCustomPrompt="1"/>
          </p:nvPr>
        </p:nvSpPr>
        <p:spPr>
          <a:xfrm>
            <a:off x="5455036" y="2553503"/>
            <a:ext cx="2350008" cy="63030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  <a:p>
            <a:pPr lvl="0"/>
            <a:endParaRPr lang="en-US" dirty="0" smtClean="0"/>
          </a:p>
        </p:txBody>
      </p:sp>
      <p:sp>
        <p:nvSpPr>
          <p:cNvPr id="33" name="Picture Placeholder 8"/>
          <p:cNvSpPr>
            <a:spLocks noGrp="1"/>
          </p:cNvSpPr>
          <p:nvPr>
            <p:ph type="pic" sz="quarter" idx="33" hasCustomPrompt="1"/>
          </p:nvPr>
        </p:nvSpPr>
        <p:spPr>
          <a:xfrm>
            <a:off x="4430819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headshot</a:t>
            </a:r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4" hasCustomPrompt="1"/>
          </p:nvPr>
        </p:nvSpPr>
        <p:spPr>
          <a:xfrm>
            <a:off x="9221968" y="2030244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35" hasCustomPrompt="1"/>
          </p:nvPr>
        </p:nvSpPr>
        <p:spPr>
          <a:xfrm>
            <a:off x="9221968" y="2552873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36" hasCustomPrompt="1"/>
          </p:nvPr>
        </p:nvSpPr>
        <p:spPr>
          <a:xfrm>
            <a:off x="8197750" y="2029384"/>
            <a:ext cx="914400" cy="1154425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headshot</a:t>
            </a:r>
          </a:p>
          <a:p>
            <a:endParaRPr lang="en-US" dirty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37" hasCustomPrompt="1"/>
          </p:nvPr>
        </p:nvSpPr>
        <p:spPr>
          <a:xfrm>
            <a:off x="1654977" y="4084019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LastName</a:t>
            </a:r>
            <a:endParaRPr lang="en-US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38" hasCustomPrompt="1"/>
          </p:nvPr>
        </p:nvSpPr>
        <p:spPr>
          <a:xfrm>
            <a:off x="1654977" y="4610226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39" name="Picture Placeholder 8"/>
          <p:cNvSpPr>
            <a:spLocks noGrp="1"/>
          </p:cNvSpPr>
          <p:nvPr>
            <p:ph type="pic" sz="quarter" idx="39" hasCustomPrompt="1"/>
          </p:nvPr>
        </p:nvSpPr>
        <p:spPr>
          <a:xfrm>
            <a:off x="614795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headshot</a:t>
            </a:r>
          </a:p>
          <a:p>
            <a:endParaRPr lang="en-US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5455036" y="4084019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LastName</a:t>
            </a:r>
            <a:endParaRPr lang="en-US" dirty="0"/>
          </a:p>
        </p:txBody>
      </p:sp>
      <p:sp>
        <p:nvSpPr>
          <p:cNvPr id="4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5455036" y="4610226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2" hasCustomPrompt="1"/>
          </p:nvPr>
        </p:nvSpPr>
        <p:spPr>
          <a:xfrm>
            <a:off x="4430819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headshot</a:t>
            </a:r>
          </a:p>
          <a:p>
            <a:endParaRPr lang="en-US" dirty="0"/>
          </a:p>
        </p:txBody>
      </p:sp>
      <p:sp>
        <p:nvSpPr>
          <p:cNvPr id="43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9221968" y="4084019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LastName</a:t>
            </a:r>
            <a:endParaRPr lang="en-US" dirty="0"/>
          </a:p>
        </p:txBody>
      </p:sp>
      <p:sp>
        <p:nvSpPr>
          <p:cNvPr id="44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9221968" y="4610226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45" name="Picture Placeholder 8"/>
          <p:cNvSpPr>
            <a:spLocks noGrp="1"/>
          </p:cNvSpPr>
          <p:nvPr>
            <p:ph type="pic" sz="quarter" idx="45" hasCustomPrompt="1"/>
          </p:nvPr>
        </p:nvSpPr>
        <p:spPr>
          <a:xfrm>
            <a:off x="8197750" y="4089018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headshot</a:t>
            </a:r>
          </a:p>
          <a:p>
            <a:endParaRPr lang="en-US" dirty="0"/>
          </a:p>
        </p:txBody>
      </p:sp>
      <p:sp>
        <p:nvSpPr>
          <p:cNvPr id="55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1654977" y="5425230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56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1654977" y="5960963"/>
            <a:ext cx="2350008" cy="630936"/>
          </a:xfrm>
        </p:spPr>
        <p:txBody>
          <a:bodyPr rIns="182880">
            <a:noAutofit/>
          </a:bodyPr>
          <a:lstStyle>
            <a:lvl1pPr marL="0" indent="0"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57" name="Picture Placeholder 8"/>
          <p:cNvSpPr>
            <a:spLocks noGrp="1"/>
          </p:cNvSpPr>
          <p:nvPr>
            <p:ph type="pic" sz="quarter" idx="48" hasCustomPrompt="1"/>
          </p:nvPr>
        </p:nvSpPr>
        <p:spPr>
          <a:xfrm>
            <a:off x="614795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headshot</a:t>
            </a:r>
          </a:p>
          <a:p>
            <a:endParaRPr lang="en-US" dirty="0"/>
          </a:p>
        </p:txBody>
      </p:sp>
      <p:sp>
        <p:nvSpPr>
          <p:cNvPr id="58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5455036" y="5425230"/>
            <a:ext cx="2350008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59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5455036" y="5960963"/>
            <a:ext cx="2350008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60" name="Picture Placeholder 8"/>
          <p:cNvSpPr>
            <a:spLocks noGrp="1"/>
          </p:cNvSpPr>
          <p:nvPr>
            <p:ph type="pic" sz="quarter" idx="51" hasCustomPrompt="1"/>
          </p:nvPr>
        </p:nvSpPr>
        <p:spPr>
          <a:xfrm>
            <a:off x="4430819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headshot</a:t>
            </a:r>
          </a:p>
          <a:p>
            <a:endParaRPr lang="en-US" dirty="0"/>
          </a:p>
        </p:txBody>
      </p:sp>
      <p:sp>
        <p:nvSpPr>
          <p:cNvPr id="61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9221968" y="5425230"/>
            <a:ext cx="2360430" cy="457200"/>
          </a:xfrm>
        </p:spPr>
        <p:txBody>
          <a:bodyPr rIns="182880"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/>
            </a:lvl2pPr>
            <a:lvl3pPr marL="960067" indent="0">
              <a:buNone/>
              <a:defRPr sz="1800"/>
            </a:lvl3pPr>
            <a:lvl4pPr marL="1417245" indent="0">
              <a:buNone/>
              <a:defRPr sz="1800"/>
            </a:lvl4pPr>
            <a:lvl5pPr marL="1874423" indent="0">
              <a:buNone/>
              <a:defRPr sz="1800"/>
            </a:lvl5pPr>
          </a:lstStyle>
          <a:p>
            <a:pPr lvl="0"/>
            <a:r>
              <a:rPr lang="en-US" dirty="0" smtClean="0"/>
              <a:t>FirstName </a:t>
            </a:r>
            <a:r>
              <a:rPr lang="en-US" dirty="0" err="1" smtClean="0"/>
              <a:t>LastName</a:t>
            </a:r>
            <a:endParaRPr lang="en-US" dirty="0"/>
          </a:p>
        </p:txBody>
      </p:sp>
      <p:sp>
        <p:nvSpPr>
          <p:cNvPr id="62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9221968" y="5960963"/>
            <a:ext cx="2345915" cy="630936"/>
          </a:xfrm>
        </p:spPr>
        <p:txBody>
          <a:bodyPr rIns="18288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00" b="0" i="1" baseline="0">
                <a:solidFill>
                  <a:schemeClr val="tx1"/>
                </a:solidFill>
              </a:defRPr>
            </a:lvl1pPr>
            <a:lvl2pPr marL="457189" indent="0">
              <a:buNone/>
              <a:defRPr sz="1800" b="0" i="1"/>
            </a:lvl2pPr>
            <a:lvl3pPr marL="960067" indent="0">
              <a:buNone/>
              <a:defRPr sz="1800" b="0" i="1"/>
            </a:lvl3pPr>
            <a:lvl4pPr marL="1417245" indent="0">
              <a:buNone/>
              <a:defRPr sz="1800" b="0" i="1"/>
            </a:lvl4pPr>
            <a:lvl5pPr marL="1874423" indent="0">
              <a:buNone/>
              <a:defRPr sz="1800" b="0" i="1"/>
            </a:lvl5pPr>
          </a:lstStyle>
          <a:p>
            <a:pPr lvl="0"/>
            <a:r>
              <a:rPr lang="en-US" dirty="0" smtClean="0"/>
              <a:t>Business Title</a:t>
            </a:r>
          </a:p>
        </p:txBody>
      </p:sp>
      <p:sp>
        <p:nvSpPr>
          <p:cNvPr id="63" name="Picture Placeholder 8"/>
          <p:cNvSpPr>
            <a:spLocks noGrp="1"/>
          </p:cNvSpPr>
          <p:nvPr>
            <p:ph type="pic" sz="quarter" idx="54" hasCustomPrompt="1"/>
          </p:nvPr>
        </p:nvSpPr>
        <p:spPr>
          <a:xfrm>
            <a:off x="8197750" y="5439755"/>
            <a:ext cx="914400" cy="1152144"/>
          </a:xfrm>
          <a:solidFill>
            <a:schemeClr val="tx2">
              <a:lumMod val="20000"/>
              <a:lumOff val="80000"/>
            </a:schemeClr>
          </a:solidFill>
        </p:spPr>
        <p:txBody>
          <a:bodyPr lIns="91440" tIns="91440" rIns="91440" bIns="91440">
            <a:norm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headshot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729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3156" y="4038600"/>
            <a:ext cx="4850075" cy="923544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6076949" y="0"/>
            <a:ext cx="6115051" cy="6858000"/>
          </a:xfrm>
          <a:solidFill>
            <a:schemeClr val="accent1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6026870" cy="3429000"/>
          </a:xfrm>
          <a:solidFill>
            <a:schemeClr val="bg2">
              <a:lumMod val="90000"/>
            </a:schemeClr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Color block or insert photo</a:t>
            </a:r>
          </a:p>
        </p:txBody>
      </p:sp>
      <p:sp>
        <p:nvSpPr>
          <p:cNvPr id="8" name="Freeform 7"/>
          <p:cNvSpPr>
            <a:spLocks noChangeAspect="1" noEditPoints="1"/>
          </p:cNvSpPr>
          <p:nvPr/>
        </p:nvSpPr>
        <p:spPr bwMode="auto">
          <a:xfrm>
            <a:off x="613156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527047" y="6135623"/>
            <a:ext cx="3932493" cy="192025"/>
          </a:xfrm>
        </p:spPr>
        <p:txBody>
          <a:bodyPr>
            <a:noAutofit/>
          </a:bodyPr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marL="457189" indent="0">
              <a:buNone/>
              <a:defRPr sz="1600"/>
            </a:lvl2pPr>
            <a:lvl3pPr marL="960067" indent="0">
              <a:buNone/>
              <a:defRPr sz="1600"/>
            </a:lvl3pPr>
            <a:lvl4pPr marL="1417245" indent="0">
              <a:buNone/>
              <a:defRPr sz="1600"/>
            </a:lvl4pPr>
            <a:lvl5pPr marL="1874423" indent="0">
              <a:buNone/>
              <a:defRPr sz="1600"/>
            </a:lvl5pPr>
          </a:lstStyle>
          <a:p>
            <a:pPr lvl="0"/>
            <a:r>
              <a:rPr lang="en-US" dirty="0" smtClean="0"/>
              <a:t>MM/DD/YYYY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156" y="5102225"/>
            <a:ext cx="4851749" cy="301752"/>
          </a:xfrm>
        </p:spPr>
        <p:txBody>
          <a:bodyPr>
            <a:noAutofit/>
          </a:bodyPr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Subhead</a:t>
            </a:r>
            <a:endParaRPr lang="en-US" dirty="0"/>
          </a:p>
        </p:txBody>
      </p:sp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613156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  <p:sp>
        <p:nvSpPr>
          <p:cNvPr id="11" name="Freeform 10"/>
          <p:cNvSpPr>
            <a:spLocks noChangeAspect="1" noEditPoints="1"/>
          </p:cNvSpPr>
          <p:nvPr userDrawn="1"/>
        </p:nvSpPr>
        <p:spPr bwMode="auto">
          <a:xfrm>
            <a:off x="613156" y="5958840"/>
            <a:ext cx="662720" cy="365760"/>
          </a:xfrm>
          <a:custGeom>
            <a:avLst/>
            <a:gdLst>
              <a:gd name="T0" fmla="*/ 693 w 1044"/>
              <a:gd name="T1" fmla="*/ 280 h 576"/>
              <a:gd name="T2" fmla="*/ 693 w 1044"/>
              <a:gd name="T3" fmla="*/ 280 h 576"/>
              <a:gd name="T4" fmla="*/ 413 w 1044"/>
              <a:gd name="T5" fmla="*/ 561 h 576"/>
              <a:gd name="T6" fmla="*/ 347 w 1044"/>
              <a:gd name="T7" fmla="*/ 561 h 576"/>
              <a:gd name="T8" fmla="*/ 347 w 1044"/>
              <a:gd name="T9" fmla="*/ 455 h 576"/>
              <a:gd name="T10" fmla="*/ 413 w 1044"/>
              <a:gd name="T11" fmla="*/ 455 h 576"/>
              <a:gd name="T12" fmla="*/ 588 w 1044"/>
              <a:gd name="T13" fmla="*/ 280 h 576"/>
              <a:gd name="T14" fmla="*/ 413 w 1044"/>
              <a:gd name="T15" fmla="*/ 105 h 576"/>
              <a:gd name="T16" fmla="*/ 347 w 1044"/>
              <a:gd name="T17" fmla="*/ 105 h 576"/>
              <a:gd name="T18" fmla="*/ 347 w 1044"/>
              <a:gd name="T19" fmla="*/ 0 h 576"/>
              <a:gd name="T20" fmla="*/ 413 w 1044"/>
              <a:gd name="T21" fmla="*/ 0 h 576"/>
              <a:gd name="T22" fmla="*/ 693 w 1044"/>
              <a:gd name="T23" fmla="*/ 280 h 576"/>
              <a:gd name="T24" fmla="*/ 693 w 1044"/>
              <a:gd name="T25" fmla="*/ 280 h 576"/>
              <a:gd name="T26" fmla="*/ 693 w 1044"/>
              <a:gd name="T27" fmla="*/ 280 h 576"/>
              <a:gd name="T28" fmla="*/ 693 w 1044"/>
              <a:gd name="T29" fmla="*/ 280 h 576"/>
              <a:gd name="T30" fmla="*/ 693 w 1044"/>
              <a:gd name="T31" fmla="*/ 101 h 576"/>
              <a:gd name="T32" fmla="*/ 820 w 1044"/>
              <a:gd name="T33" fmla="*/ 101 h 576"/>
              <a:gd name="T34" fmla="*/ 902 w 1044"/>
              <a:gd name="T35" fmla="*/ 127 h 576"/>
              <a:gd name="T36" fmla="*/ 928 w 1044"/>
              <a:gd name="T37" fmla="*/ 191 h 576"/>
              <a:gd name="T38" fmla="*/ 825 w 1044"/>
              <a:gd name="T39" fmla="*/ 281 h 576"/>
              <a:gd name="T40" fmla="*/ 793 w 1044"/>
              <a:gd name="T41" fmla="*/ 281 h 576"/>
              <a:gd name="T42" fmla="*/ 756 w 1044"/>
              <a:gd name="T43" fmla="*/ 361 h 576"/>
              <a:gd name="T44" fmla="*/ 963 w 1044"/>
              <a:gd name="T45" fmla="*/ 576 h 576"/>
              <a:gd name="T46" fmla="*/ 1044 w 1044"/>
              <a:gd name="T47" fmla="*/ 508 h 576"/>
              <a:gd name="T48" fmla="*/ 897 w 1044"/>
              <a:gd name="T49" fmla="*/ 360 h 576"/>
              <a:gd name="T50" fmla="*/ 1033 w 1044"/>
              <a:gd name="T51" fmla="*/ 193 h 576"/>
              <a:gd name="T52" fmla="*/ 975 w 1044"/>
              <a:gd name="T53" fmla="*/ 50 h 576"/>
              <a:gd name="T54" fmla="*/ 812 w 1044"/>
              <a:gd name="T55" fmla="*/ 0 h 576"/>
              <a:gd name="T56" fmla="*/ 693 w 1044"/>
              <a:gd name="T57" fmla="*/ 0 h 576"/>
              <a:gd name="T58" fmla="*/ 693 w 1044"/>
              <a:gd name="T59" fmla="*/ 101 h 576"/>
              <a:gd name="T60" fmla="*/ 350 w 1044"/>
              <a:gd name="T61" fmla="*/ 224 h 576"/>
              <a:gd name="T62" fmla="*/ 114 w 1044"/>
              <a:gd name="T63" fmla="*/ 224 h 576"/>
              <a:gd name="T64" fmla="*/ 114 w 1044"/>
              <a:gd name="T65" fmla="*/ 0 h 576"/>
              <a:gd name="T66" fmla="*/ 0 w 1044"/>
              <a:gd name="T67" fmla="*/ 0 h 576"/>
              <a:gd name="T68" fmla="*/ 0 w 1044"/>
              <a:gd name="T69" fmla="*/ 561 h 576"/>
              <a:gd name="T70" fmla="*/ 114 w 1044"/>
              <a:gd name="T71" fmla="*/ 561 h 576"/>
              <a:gd name="T72" fmla="*/ 114 w 1044"/>
              <a:gd name="T73" fmla="*/ 336 h 576"/>
              <a:gd name="T74" fmla="*/ 350 w 1044"/>
              <a:gd name="T75" fmla="*/ 336 h 576"/>
              <a:gd name="T76" fmla="*/ 350 w 1044"/>
              <a:gd name="T77" fmla="*/ 224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044" h="576">
                <a:moveTo>
                  <a:pt x="693" y="280"/>
                </a:moveTo>
                <a:cubicBezTo>
                  <a:pt x="693" y="280"/>
                  <a:pt x="693" y="280"/>
                  <a:pt x="693" y="280"/>
                </a:cubicBezTo>
                <a:cubicBezTo>
                  <a:pt x="693" y="442"/>
                  <a:pt x="575" y="561"/>
                  <a:pt x="413" y="561"/>
                </a:cubicBezTo>
                <a:cubicBezTo>
                  <a:pt x="347" y="561"/>
                  <a:pt x="347" y="561"/>
                  <a:pt x="347" y="561"/>
                </a:cubicBezTo>
                <a:cubicBezTo>
                  <a:pt x="347" y="455"/>
                  <a:pt x="347" y="455"/>
                  <a:pt x="347" y="455"/>
                </a:cubicBezTo>
                <a:cubicBezTo>
                  <a:pt x="413" y="455"/>
                  <a:pt x="413" y="455"/>
                  <a:pt x="413" y="455"/>
                </a:cubicBezTo>
                <a:cubicBezTo>
                  <a:pt x="516" y="455"/>
                  <a:pt x="588" y="383"/>
                  <a:pt x="588" y="280"/>
                </a:cubicBezTo>
                <a:cubicBezTo>
                  <a:pt x="588" y="177"/>
                  <a:pt x="516" y="105"/>
                  <a:pt x="413" y="105"/>
                </a:cubicBezTo>
                <a:cubicBezTo>
                  <a:pt x="347" y="105"/>
                  <a:pt x="347" y="105"/>
                  <a:pt x="347" y="105"/>
                </a:cubicBezTo>
                <a:cubicBezTo>
                  <a:pt x="347" y="0"/>
                  <a:pt x="347" y="0"/>
                  <a:pt x="347" y="0"/>
                </a:cubicBezTo>
                <a:cubicBezTo>
                  <a:pt x="413" y="0"/>
                  <a:pt x="413" y="0"/>
                  <a:pt x="413" y="0"/>
                </a:cubicBezTo>
                <a:cubicBezTo>
                  <a:pt x="575" y="0"/>
                  <a:pt x="693" y="118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ubicBezTo>
                  <a:pt x="693" y="280"/>
                  <a:pt x="693" y="280"/>
                  <a:pt x="693" y="280"/>
                </a:cubicBezTo>
                <a:close/>
                <a:moveTo>
                  <a:pt x="693" y="101"/>
                </a:moveTo>
                <a:cubicBezTo>
                  <a:pt x="820" y="101"/>
                  <a:pt x="820" y="101"/>
                  <a:pt x="820" y="101"/>
                </a:cubicBezTo>
                <a:cubicBezTo>
                  <a:pt x="858" y="101"/>
                  <a:pt x="884" y="109"/>
                  <a:pt x="902" y="127"/>
                </a:cubicBezTo>
                <a:cubicBezTo>
                  <a:pt x="919" y="144"/>
                  <a:pt x="928" y="166"/>
                  <a:pt x="928" y="191"/>
                </a:cubicBezTo>
                <a:cubicBezTo>
                  <a:pt x="928" y="247"/>
                  <a:pt x="879" y="281"/>
                  <a:pt x="825" y="281"/>
                </a:cubicBezTo>
                <a:cubicBezTo>
                  <a:pt x="793" y="281"/>
                  <a:pt x="793" y="281"/>
                  <a:pt x="793" y="281"/>
                </a:cubicBezTo>
                <a:cubicBezTo>
                  <a:pt x="756" y="361"/>
                  <a:pt x="756" y="361"/>
                  <a:pt x="756" y="361"/>
                </a:cubicBezTo>
                <a:cubicBezTo>
                  <a:pt x="963" y="576"/>
                  <a:pt x="963" y="576"/>
                  <a:pt x="963" y="576"/>
                </a:cubicBezTo>
                <a:cubicBezTo>
                  <a:pt x="1044" y="508"/>
                  <a:pt x="1044" y="508"/>
                  <a:pt x="1044" y="508"/>
                </a:cubicBezTo>
                <a:cubicBezTo>
                  <a:pt x="897" y="360"/>
                  <a:pt x="897" y="360"/>
                  <a:pt x="897" y="360"/>
                </a:cubicBezTo>
                <a:cubicBezTo>
                  <a:pt x="978" y="345"/>
                  <a:pt x="1033" y="271"/>
                  <a:pt x="1033" y="193"/>
                </a:cubicBezTo>
                <a:cubicBezTo>
                  <a:pt x="1033" y="135"/>
                  <a:pt x="1017" y="90"/>
                  <a:pt x="975" y="50"/>
                </a:cubicBezTo>
                <a:cubicBezTo>
                  <a:pt x="932" y="10"/>
                  <a:pt x="884" y="0"/>
                  <a:pt x="812" y="0"/>
                </a:cubicBezTo>
                <a:cubicBezTo>
                  <a:pt x="693" y="0"/>
                  <a:pt x="693" y="0"/>
                  <a:pt x="693" y="0"/>
                </a:cubicBezTo>
                <a:lnTo>
                  <a:pt x="693" y="101"/>
                </a:lnTo>
                <a:close/>
                <a:moveTo>
                  <a:pt x="350" y="224"/>
                </a:moveTo>
                <a:cubicBezTo>
                  <a:pt x="114" y="224"/>
                  <a:pt x="114" y="224"/>
                  <a:pt x="114" y="224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61"/>
                  <a:pt x="0" y="561"/>
                  <a:pt x="0" y="561"/>
                </a:cubicBezTo>
                <a:cubicBezTo>
                  <a:pt x="114" y="561"/>
                  <a:pt x="114" y="561"/>
                  <a:pt x="114" y="561"/>
                </a:cubicBezTo>
                <a:cubicBezTo>
                  <a:pt x="114" y="336"/>
                  <a:pt x="114" y="336"/>
                  <a:pt x="114" y="336"/>
                </a:cubicBezTo>
                <a:cubicBezTo>
                  <a:pt x="350" y="336"/>
                  <a:pt x="350" y="336"/>
                  <a:pt x="350" y="336"/>
                </a:cubicBezTo>
                <a:lnTo>
                  <a:pt x="350" y="2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173593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OrgChart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56527"/>
            <a:ext cx="12192000" cy="5501473"/>
          </a:xfrm>
          <a:solidFill>
            <a:schemeClr val="tx2"/>
          </a:solidFill>
        </p:spPr>
        <p:txBody>
          <a:bodyPr lIns="91440" tIns="91440" rIns="91440" bIns="91440"/>
          <a:lstStyle>
            <a:lvl1pPr marL="0" marR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Insert JPG/PNG of org chart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381000"/>
            <a:ext cx="10972800" cy="838200"/>
          </a:xfrm>
        </p:spPr>
        <p:txBody>
          <a:bodyPr anchor="t" anchorCtr="0"/>
          <a:lstStyle>
            <a:lvl1pPr algn="ctr">
              <a:defRPr/>
            </a:lvl1pPr>
          </a:lstStyle>
          <a:p>
            <a:r>
              <a:rPr lang="en-US" dirty="0" smtClean="0"/>
              <a:t>Tap to add Master Org Chart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865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6145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7016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8382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 smtClean="0"/>
              <a:t>Tap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4876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Tap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255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  <p:sldLayoutId id="2147484261" r:id="rId13"/>
    <p:sldLayoutId id="2147484262" r:id="rId14"/>
    <p:sldLayoutId id="2147484263" r:id="rId15"/>
    <p:sldLayoutId id="2147484264" r:id="rId16"/>
    <p:sldLayoutId id="2147484265" r:id="rId17"/>
    <p:sldLayoutId id="2147484266" r:id="rId18"/>
    <p:sldLayoutId id="2147484267" r:id="rId19"/>
    <p:sldLayoutId id="2147484268" r:id="rId20"/>
    <p:sldLayoutId id="2147484269" r:id="rId21"/>
    <p:sldLayoutId id="2147484270" r:id="rId22"/>
    <p:sldLayoutId id="2147484271" r:id="rId23"/>
    <p:sldLayoutId id="2147484272" r:id="rId24"/>
    <p:sldLayoutId id="2147484273" r:id="rId25"/>
    <p:sldLayoutId id="2147484274" r:id="rId26"/>
    <p:sldLayoutId id="2147484275" r:id="rId27"/>
    <p:sldLayoutId id="2147484276" r:id="rId28"/>
    <p:sldLayoutId id="2147484277" r:id="rId29"/>
    <p:sldLayoutId id="2147484278" r:id="rId30"/>
    <p:sldLayoutId id="2147484279" r:id="rId31"/>
    <p:sldLayoutId id="2147484280" r:id="rId32"/>
    <p:sldLayoutId id="2147484281" r:id="rId33"/>
    <p:sldLayoutId id="2147484282" r:id="rId34"/>
    <p:sldLayoutId id="2147484283" r:id="rId35"/>
    <p:sldLayoutId id="2147484284" r:id="rId36"/>
    <p:sldLayoutId id="2147484285" r:id="rId37"/>
    <p:sldLayoutId id="2147484286" r:id="rId38"/>
    <p:sldLayoutId id="2147484287" r:id="rId39"/>
    <p:sldLayoutId id="2147484288" r:id="rId40"/>
    <p:sldLayoutId id="2147484289" r:id="rId41"/>
    <p:sldLayoutId id="2147484290" r:id="rId42"/>
    <p:sldLayoutId id="2147484291" r:id="rId43"/>
    <p:sldLayoutId id="2147484292" r:id="rId44"/>
    <p:sldLayoutId id="2147484293" r:id="rId45"/>
    <p:sldLayoutId id="2147484294" r:id="rId46"/>
    <p:sldLayoutId id="2147484295" r:id="rId47"/>
    <p:sldLayoutId id="2147484296" r:id="rId48"/>
    <p:sldLayoutId id="2147484297" r:id="rId49"/>
    <p:sldLayoutId id="2147484298" r:id="rId50"/>
    <p:sldLayoutId id="2147484299" r:id="rId51"/>
    <p:sldLayoutId id="2147484300" r:id="rId52"/>
    <p:sldLayoutId id="2147484301" r:id="rId53"/>
    <p:sldLayoutId id="2147484302" r:id="rId54"/>
    <p:sldLayoutId id="2147484303" r:id="rId55"/>
    <p:sldLayoutId id="2147484304" r:id="rId56"/>
    <p:sldLayoutId id="2147484305" r:id="rId57"/>
    <p:sldLayoutId id="2147484306" r:id="rId58"/>
    <p:sldLayoutId id="2147484307" r:id="rId59"/>
    <p:sldLayoutId id="2147484308" r:id="rId60"/>
    <p:sldLayoutId id="2147484309" r:id="rId61"/>
    <p:sldLayoutId id="2147484310" r:id="rId62"/>
    <p:sldLayoutId id="2147484311" r:id="rId63"/>
    <p:sldLayoutId id="2147484312" r:id="rId64"/>
    <p:sldLayoutId id="2147484313" r:id="rId65"/>
    <p:sldLayoutId id="2147484314" r:id="rId66"/>
    <p:sldLayoutId id="2147484315" r:id="rId67"/>
    <p:sldLayoutId id="2147484316" r:id="rId68"/>
    <p:sldLayoutId id="2147484317" r:id="rId69"/>
    <p:sldLayoutId id="2147484318" r:id="rId70"/>
    <p:sldLayoutId id="2147484319" r:id="rId71"/>
    <p:sldLayoutId id="2147484320" r:id="rId72"/>
    <p:sldLayoutId id="2147484321" r:id="rId73"/>
    <p:sldLayoutId id="2147484322" r:id="rId74"/>
    <p:sldLayoutId id="2147484323" r:id="rId75"/>
    <p:sldLayoutId id="2147484324" r:id="rId76"/>
    <p:sldLayoutId id="2147484325" r:id="rId77"/>
    <p:sldLayoutId id="2147484326" r:id="rId78"/>
    <p:sldLayoutId id="2147484340" r:id="rId79"/>
    <p:sldLayoutId id="2147484327" r:id="rId80"/>
    <p:sldLayoutId id="2147484328" r:id="rId81"/>
    <p:sldLayoutId id="2147484329" r:id="rId82"/>
    <p:sldLayoutId id="2147484330" r:id="rId83"/>
    <p:sldLayoutId id="2147484331" r:id="rId84"/>
    <p:sldLayoutId id="2147484332" r:id="rId85"/>
    <p:sldLayoutId id="2147484333" r:id="rId86"/>
    <p:sldLayoutId id="2147484334" r:id="rId87"/>
    <p:sldLayoutId id="2147484335" r:id="rId88"/>
    <p:sldLayoutId id="2147484336" r:id="rId89"/>
    <p:sldLayoutId id="2147484337" r:id="rId90"/>
    <p:sldLayoutId id="2147484338" r:id="rId91"/>
    <p:sldLayoutId id="2147484339" r:id="rId9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3357" indent="-233357" algn="l" defTabSz="914354" rtl="0" eaLnBrk="1" latinLnBrk="0" hangingPunct="1">
        <a:lnSpc>
          <a:spcPct val="90000"/>
        </a:lnSpc>
        <a:spcBef>
          <a:spcPts val="120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ysClr val="windowText" lastClr="000000"/>
          </a:solidFill>
          <a:latin typeface="+mj-lt"/>
          <a:ea typeface="+mn-ea"/>
          <a:cs typeface="+mn-cs"/>
        </a:defRPr>
      </a:lvl1pPr>
      <a:lvl2pPr marL="640064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ysClr val="windowText" lastClr="000000"/>
          </a:solidFill>
          <a:latin typeface="+mj-lt"/>
          <a:ea typeface="+mn-ea"/>
          <a:cs typeface="+mn-cs"/>
        </a:defRPr>
      </a:lvl2pPr>
      <a:lvl3pPr marL="1142942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ysClr val="windowText" lastClr="000000"/>
          </a:solidFill>
          <a:latin typeface="+mj-lt"/>
          <a:ea typeface="+mn-ea"/>
          <a:cs typeface="+mn-cs"/>
        </a:defRPr>
      </a:lvl3pPr>
      <a:lvl4pPr marL="1600120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ysClr val="windowText" lastClr="000000"/>
          </a:solidFill>
          <a:latin typeface="+mj-lt"/>
          <a:ea typeface="+mn-ea"/>
          <a:cs typeface="+mn-cs"/>
        </a:defRPr>
      </a:lvl4pPr>
      <a:lvl5pPr marL="2057298" indent="-182875" algn="l" defTabSz="914354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ysClr val="windowText" lastClr="000000"/>
          </a:solidFill>
          <a:latin typeface="+mj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84">
          <p15:clr>
            <a:srgbClr val="F26B43"/>
          </p15:clr>
        </p15:guide>
        <p15:guide id="4" orient="horz" pos="240">
          <p15:clr>
            <a:srgbClr val="F26B43"/>
          </p15:clr>
        </p15:guide>
        <p15:guide id="5" orient="horz" pos="3984">
          <p15:clr>
            <a:srgbClr val="F26B43"/>
          </p15:clr>
        </p15:guide>
        <p15:guide id="6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Demand Model Update Technical Memorandum (TM)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40" r="6070" b="-23"/>
          <a:stretch/>
        </p:blipFill>
        <p:spPr bwMode="auto">
          <a:xfrm>
            <a:off x="8334590" y="1528996"/>
            <a:ext cx="3865197" cy="380000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2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9759" y="407353"/>
            <a:ext cx="10972800" cy="838200"/>
          </a:xfrm>
        </p:spPr>
        <p:txBody>
          <a:bodyPr/>
          <a:lstStyle/>
          <a:p>
            <a:r>
              <a:rPr lang="en-US" dirty="0"/>
              <a:t>03 </a:t>
            </a:r>
            <a:r>
              <a:rPr lang="en-US" dirty="0" smtClean="0"/>
              <a:t>2020 Demand Model: Deer Creek System Results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8" y="1038225"/>
            <a:ext cx="4200525" cy="5286375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82793"/>
              </p:ext>
            </p:extLst>
          </p:nvPr>
        </p:nvGraphicFramePr>
        <p:xfrm>
          <a:off x="5194997" y="2556192"/>
          <a:ext cx="5757706" cy="1730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83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7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Year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Irrigation Season Demand</a:t>
                      </a:r>
                    </a:p>
                    <a:p>
                      <a:pPr algn="ctr"/>
                      <a:r>
                        <a:rPr lang="en-US" sz="1000" dirty="0" smtClean="0"/>
                        <a:t>(Acre-Feet)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Winter</a:t>
                      </a:r>
                      <a:r>
                        <a:rPr lang="en-US" sz="1000" baseline="0" dirty="0" smtClean="0"/>
                        <a:t> Season Demand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 (Acre-Feet)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Total System</a:t>
                      </a:r>
                      <a:r>
                        <a:rPr lang="en-US" sz="1000" baseline="0" dirty="0" smtClean="0"/>
                        <a:t> Demand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(Acre-Feet)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089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2020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37,245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15,023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52,268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3796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2030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43,034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15,023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58,057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035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2040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48,252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15,023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63,275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936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2050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53,822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15,023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68,845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6788">
                <a:tc>
                  <a:txBody>
                    <a:bodyPr/>
                    <a:lstStyle/>
                    <a:p>
                      <a:pPr algn="ctr"/>
                      <a:r>
                        <a:rPr lang="en-US" sz="10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2060</a:t>
                      </a:r>
                      <a:endParaRPr lang="en-US" sz="1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60,134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15,023</a:t>
                      </a:r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</a:rPr>
                        <a:t>75,157</a:t>
                      </a:r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04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19759" y="407353"/>
            <a:ext cx="10972800" cy="838200"/>
          </a:xfrm>
        </p:spPr>
        <p:txBody>
          <a:bodyPr/>
          <a:lstStyle/>
          <a:p>
            <a:r>
              <a:rPr lang="en-US" dirty="0"/>
              <a:t>03 </a:t>
            </a:r>
            <a:r>
              <a:rPr lang="en-US" dirty="0" smtClean="0"/>
              <a:t>2020 Demand Model: Bear River System Results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59" y="1004484"/>
            <a:ext cx="4833390" cy="55293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351798"/>
              </p:ext>
            </p:extLst>
          </p:nvPr>
        </p:nvGraphicFramePr>
        <p:xfrm>
          <a:off x="5667154" y="3010574"/>
          <a:ext cx="5688420" cy="21983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1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3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84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37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Year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Irrigation Season Demand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(Acre-Feet)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Winter Season Demand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 (Acre-Feet)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System Demand</a:t>
                      </a:r>
                      <a:br>
                        <a:rPr lang="en-US" sz="1200" dirty="0">
                          <a:effectLst/>
                        </a:rPr>
                      </a:br>
                      <a:r>
                        <a:rPr lang="en-US" sz="1200" dirty="0">
                          <a:effectLst/>
                        </a:rPr>
                        <a:t>(Acre-Feet)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2020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72,839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25,355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98,194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2030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83,244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25,355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108,599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2040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93,455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25,355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118,810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2050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100,910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25,355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126,265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4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2060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108,424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25,355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133,779</a:t>
                      </a:r>
                      <a:endParaRPr lang="en-US" sz="16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4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9971" y="326571"/>
            <a:ext cx="10972800" cy="838200"/>
          </a:xfrm>
        </p:spPr>
        <p:txBody>
          <a:bodyPr/>
          <a:lstStyle/>
          <a:p>
            <a:r>
              <a:rPr lang="en-US" dirty="0"/>
              <a:t>03 </a:t>
            </a:r>
            <a:r>
              <a:rPr lang="en-US" dirty="0" smtClean="0"/>
              <a:t>2020 Demand Model: Overall System Results</a:t>
            </a:r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827677"/>
              </p:ext>
            </p:extLst>
          </p:nvPr>
        </p:nvGraphicFramePr>
        <p:xfrm>
          <a:off x="2488019" y="4281056"/>
          <a:ext cx="6974958" cy="21395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84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6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97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5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System Demand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Dry Year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(Acre-Feet)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Total System Demand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 Wet Year</a:t>
                      </a:r>
                      <a:br>
                        <a:rPr lang="en-US" sz="1100" dirty="0">
                          <a:effectLst/>
                        </a:rPr>
                      </a:br>
                      <a:r>
                        <a:rPr lang="en-US" sz="1100" dirty="0">
                          <a:effectLst/>
                        </a:rPr>
                        <a:t>(Acre-Feet)</a:t>
                      </a:r>
                      <a:r>
                        <a:rPr lang="en-US" sz="1050" dirty="0">
                          <a:effectLst/>
                        </a:rPr>
                        <a:t>  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247">
                <a:tc>
                  <a:txBody>
                    <a:bodyPr/>
                    <a:lstStyle/>
                    <a:p>
                      <a:pPr marL="44577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2020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178,362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210,262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247">
                <a:tc>
                  <a:txBody>
                    <a:bodyPr/>
                    <a:lstStyle/>
                    <a:p>
                      <a:pPr marL="44577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2030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194,557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226,457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247">
                <a:tc>
                  <a:txBody>
                    <a:bodyPr/>
                    <a:lstStyle/>
                    <a:p>
                      <a:pPr marL="44577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2040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209,985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241,885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247">
                <a:tc>
                  <a:txBody>
                    <a:bodyPr/>
                    <a:lstStyle/>
                    <a:p>
                      <a:pPr marL="44577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2050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223,010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254,910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247">
                <a:tc>
                  <a:txBody>
                    <a:bodyPr/>
                    <a:lstStyle/>
                    <a:p>
                      <a:pPr marL="44577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2060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236,836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577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268,736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804038"/>
              </p:ext>
            </p:extLst>
          </p:nvPr>
        </p:nvGraphicFramePr>
        <p:xfrm>
          <a:off x="1143000" y="882139"/>
          <a:ext cx="8523515" cy="3274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3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04 Conclusion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2020 Demand model is based on (and consistent with) updates to Phase 1 and Phase 2 of the District’s Raw Water Master Plan</a:t>
            </a:r>
          </a:p>
          <a:p>
            <a:pPr lvl="0"/>
            <a:r>
              <a:rPr lang="en-US" dirty="0" smtClean="0"/>
              <a:t>Model provides demand projection estimates for a 40-Year planning horizon based on historical </a:t>
            </a:r>
            <a:r>
              <a:rPr lang="en-US" dirty="0"/>
              <a:t>data</a:t>
            </a:r>
          </a:p>
          <a:p>
            <a:pPr lvl="0"/>
            <a:r>
              <a:rPr lang="en-US" dirty="0" smtClean="0"/>
              <a:t>Analysis </a:t>
            </a:r>
            <a:r>
              <a:rPr lang="en-US" dirty="0"/>
              <a:t>based on already adopted </a:t>
            </a:r>
            <a:r>
              <a:rPr lang="en-US" dirty="0" smtClean="0"/>
              <a:t>methodology</a:t>
            </a:r>
          </a:p>
        </p:txBody>
      </p:sp>
    </p:spTree>
    <p:extLst>
      <p:ext uri="{BB962C8B-B14F-4D97-AF65-F5344CB8AC3E}">
        <p14:creationId xmlns:p14="http://schemas.microsoft.com/office/powerpoint/2010/main" val="87051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381000"/>
            <a:ext cx="10972800" cy="593690"/>
          </a:xfrm>
        </p:spPr>
        <p:txBody>
          <a:bodyPr/>
          <a:lstStyle/>
          <a:p>
            <a:r>
              <a:rPr lang="en-US" dirty="0" smtClean="0"/>
              <a:t>06 Conclusion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0235" y="1111236"/>
            <a:ext cx="10972165" cy="4871720"/>
          </a:xfrm>
        </p:spPr>
        <p:txBody>
          <a:bodyPr/>
          <a:lstStyle/>
          <a:p>
            <a:r>
              <a:rPr lang="en-US" dirty="0" smtClean="0"/>
              <a:t>Summary of 2070 5-Year Drought Water Supply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847606"/>
              </p:ext>
            </p:extLst>
          </p:nvPr>
        </p:nvGraphicFramePr>
        <p:xfrm>
          <a:off x="1088526" y="1677363"/>
          <a:ext cx="8537794" cy="38479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02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8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6418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Analysis Variable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Avg. Year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Hypothetical 5-Year Drought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6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1994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1987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1988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1976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1977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Watershed Runoff (ac-ft)</a:t>
                      </a:r>
                      <a:r>
                        <a:rPr lang="en-US" sz="1200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383,500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101,350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97,200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95,250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85,500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Available Carryover Storage (ac-ft)</a:t>
                      </a:r>
                      <a:r>
                        <a:rPr lang="en-US" sz="1200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87,500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25,126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1,289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Contract Purchases from PG&amp;E (ac-ft)</a:t>
                      </a:r>
                      <a:r>
                        <a:rPr lang="en-US" sz="1200" baseline="30000" dirty="0">
                          <a:effectLst/>
                        </a:rPr>
                        <a:t> 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31,800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30,300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27,500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26,200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Recycled Water (ac-ft)</a:t>
                      </a:r>
                      <a:r>
                        <a:rPr lang="en-US" sz="1200" baseline="30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Supply (ac-ft)</a:t>
                      </a:r>
                      <a:r>
                        <a:rPr lang="en-US" sz="1200" baseline="30000" dirty="0">
                          <a:effectLst/>
                        </a:rPr>
                        <a:t>  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483,800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231,450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159,426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132,139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118,300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69,800</a:t>
                      </a: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63233255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Environmental Flow Requirement (ac-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46,200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31,100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24,700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24,000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23,200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16,400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Demand</a:t>
                      </a:r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Before Drought Demand Reduction (ac-</a:t>
                      </a:r>
                      <a:r>
                        <a:rPr lang="en-US" sz="12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en-US" sz="1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255,136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240,036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233,636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232,936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232,136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225,336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Drought Action Stage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IV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Drought Demand Reduction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0%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40%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50%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Demand with Drought Demand Reduction (ac-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255,136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206,324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158,137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132,506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127,668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120,868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56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Shortage With Reductions and Contract Purchases (ac-</a:t>
                      </a:r>
                      <a:r>
                        <a:rPr lang="en-US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ft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-367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-9,368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 defTabSz="914354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-51,068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020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295520"/>
              </p:ext>
            </p:extLst>
          </p:nvPr>
        </p:nvGraphicFramePr>
        <p:xfrm>
          <a:off x="1438237" y="1503440"/>
          <a:ext cx="10057080" cy="45509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7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96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01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2020 Demand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Model Update:</a:t>
                      </a:r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Goals and Objectives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02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NID’s Previous Demand Model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Approach</a:t>
                      </a:r>
                    </a:p>
                    <a:p>
                      <a:pPr marL="342900" lvl="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Model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Framework</a:t>
                      </a:r>
                      <a:endParaRPr lang="en-US" sz="24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03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2020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Demand Model</a:t>
                      </a:r>
                      <a:endParaRPr lang="en-US" sz="2800" b="0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Updates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Model Results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solidFill>
                            <a:schemeClr val="accent1"/>
                          </a:solidFill>
                          <a:latin typeface="+mj-lt"/>
                        </a:rPr>
                        <a:t>04</a:t>
                      </a:r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Conclusions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998"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accent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8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5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01 2020 Demand Model Update: Goals and Objectives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Looking Back</a:t>
            </a:r>
            <a:r>
              <a:rPr lang="en-US" dirty="0"/>
              <a:t>: Historical analysis of </a:t>
            </a:r>
            <a:r>
              <a:rPr lang="en-US" dirty="0" smtClean="0"/>
              <a:t>NID’s demands</a:t>
            </a:r>
            <a:endParaRPr lang="en-US" dirty="0"/>
          </a:p>
          <a:p>
            <a:pPr lvl="0"/>
            <a:r>
              <a:rPr lang="en-US" dirty="0"/>
              <a:t>Looking Forward: Projections for future water </a:t>
            </a:r>
            <a:r>
              <a:rPr lang="en-US" dirty="0" smtClean="0"/>
              <a:t>usage based on historical data</a:t>
            </a:r>
            <a:endParaRPr lang="en-US" dirty="0"/>
          </a:p>
          <a:p>
            <a:pPr lvl="0"/>
            <a:r>
              <a:rPr lang="en-US" dirty="0" smtClean="0"/>
              <a:t>40 </a:t>
            </a:r>
            <a:r>
              <a:rPr lang="en-US" dirty="0"/>
              <a:t>Year planning </a:t>
            </a:r>
            <a:r>
              <a:rPr lang="en-US" dirty="0" smtClean="0"/>
              <a:t>period (2020 - 2060) to align with DOF datasets</a:t>
            </a:r>
            <a:endParaRPr lang="en-US" dirty="0"/>
          </a:p>
          <a:p>
            <a:pPr lvl="0"/>
            <a:r>
              <a:rPr lang="en-US" dirty="0"/>
              <a:t>Multiple demand scenarios for future planning</a:t>
            </a:r>
          </a:p>
          <a:p>
            <a:pPr lvl="0"/>
            <a:r>
              <a:rPr lang="en-US" dirty="0" smtClean="0"/>
              <a:t>Analysis based on already adopted methodology by District</a:t>
            </a:r>
          </a:p>
          <a:p>
            <a:pPr lvl="0"/>
            <a:r>
              <a:rPr lang="en-US" dirty="0" smtClean="0"/>
              <a:t>Stand-alone </a:t>
            </a:r>
            <a:r>
              <a:rPr lang="en-US" dirty="0"/>
              <a:t>Technical </a:t>
            </a:r>
            <a:r>
              <a:rPr lang="en-US" dirty="0" smtClean="0"/>
              <a:t>Memo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3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02 NID’s Previous Demand Models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9759" y="1452880"/>
            <a:ext cx="10972165" cy="5100320"/>
          </a:xfrm>
        </p:spPr>
        <p:txBody>
          <a:bodyPr/>
          <a:lstStyle/>
          <a:p>
            <a:pPr lvl="1"/>
            <a:r>
              <a:rPr lang="en-US" dirty="0" smtClean="0"/>
              <a:t>Original Model built by Kleinschmidt Associates as part of Raw Water Master Plan</a:t>
            </a:r>
          </a:p>
          <a:p>
            <a:pPr lvl="1"/>
            <a:endParaRPr lang="en-US" dirty="0" smtClean="0"/>
          </a:p>
          <a:p>
            <a:pPr lvl="1"/>
            <a:r>
              <a:rPr lang="en-US" b="1" dirty="0" smtClean="0"/>
              <a:t>Phase </a:t>
            </a:r>
            <a:r>
              <a:rPr lang="en-US" b="1" dirty="0"/>
              <a:t>1 </a:t>
            </a:r>
            <a:r>
              <a:rPr lang="en-US" b="1" dirty="0" smtClean="0"/>
              <a:t>(2005)</a:t>
            </a:r>
            <a:endParaRPr lang="en-US" b="1" dirty="0"/>
          </a:p>
          <a:p>
            <a:pPr lvl="2"/>
            <a:r>
              <a:rPr lang="en-US" sz="2000" dirty="0"/>
              <a:t>Built in 2005 </a:t>
            </a:r>
          </a:p>
          <a:p>
            <a:pPr lvl="2"/>
            <a:r>
              <a:rPr lang="en-US" sz="2000" dirty="0" smtClean="0"/>
              <a:t>Based on </a:t>
            </a:r>
            <a:r>
              <a:rPr lang="en-US" sz="2000" dirty="0"/>
              <a:t>data through </a:t>
            </a:r>
            <a:r>
              <a:rPr lang="en-US" sz="2000" dirty="0" smtClean="0"/>
              <a:t>2002</a:t>
            </a:r>
          </a:p>
          <a:p>
            <a:pPr lvl="2"/>
            <a:r>
              <a:rPr lang="en-US" sz="2000" dirty="0" smtClean="0"/>
              <a:t>Projections timeframe 2002-2027</a:t>
            </a:r>
            <a:endParaRPr lang="en-US" sz="2000" dirty="0"/>
          </a:p>
          <a:p>
            <a:pPr lvl="2"/>
            <a:r>
              <a:rPr lang="en-US" sz="2000" dirty="0" smtClean="0"/>
              <a:t>Simple excel </a:t>
            </a:r>
            <a:r>
              <a:rPr lang="en-US" sz="2000" dirty="0"/>
              <a:t>based model</a:t>
            </a:r>
          </a:p>
          <a:p>
            <a:pPr lvl="1"/>
            <a:r>
              <a:rPr lang="en-US" b="1" dirty="0" smtClean="0"/>
              <a:t>Phase 2 (2011)</a:t>
            </a:r>
            <a:endParaRPr lang="en-US" b="1" dirty="0"/>
          </a:p>
          <a:p>
            <a:pPr lvl="2"/>
            <a:r>
              <a:rPr lang="en-US" sz="2000" dirty="0" smtClean="0"/>
              <a:t>Update of the prior model by </a:t>
            </a:r>
            <a:r>
              <a:rPr lang="en-US" sz="2000" dirty="0"/>
              <a:t>Kleinschmidt </a:t>
            </a:r>
            <a:r>
              <a:rPr lang="en-US" sz="2000" dirty="0" smtClean="0"/>
              <a:t>Associates (same approach as Phase 1)</a:t>
            </a:r>
            <a:endParaRPr lang="en-US" sz="2000" dirty="0"/>
          </a:p>
          <a:p>
            <a:pPr lvl="2"/>
            <a:r>
              <a:rPr lang="en-US" sz="2000" dirty="0"/>
              <a:t>Projections based on data through </a:t>
            </a:r>
            <a:r>
              <a:rPr lang="en-US" sz="2000" dirty="0" smtClean="0"/>
              <a:t>2007</a:t>
            </a:r>
          </a:p>
          <a:p>
            <a:pPr lvl="2"/>
            <a:r>
              <a:rPr lang="en-US" sz="2000" dirty="0" smtClean="0"/>
              <a:t>Projection through 2032</a:t>
            </a:r>
          </a:p>
          <a:p>
            <a:pPr lvl="2"/>
            <a:r>
              <a:rPr lang="en-US" sz="2000" dirty="0" smtClean="0"/>
              <a:t>Migration to database </a:t>
            </a:r>
            <a:r>
              <a:rPr lang="en-US" sz="2000" dirty="0"/>
              <a:t>model </a:t>
            </a:r>
            <a:r>
              <a:rPr lang="en-US" sz="2000" dirty="0" smtClean="0"/>
              <a:t>for added functionality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8336" y="1930182"/>
            <a:ext cx="4195350" cy="2761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5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03 2020 Demand Model Approach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dirty="0"/>
              <a:t>Consistent with previous </a:t>
            </a:r>
            <a:r>
              <a:rPr lang="en-US" dirty="0" smtClean="0"/>
              <a:t>demand models (Phase 1 and Phase 2)</a:t>
            </a:r>
            <a:endParaRPr lang="en-US" dirty="0"/>
          </a:p>
          <a:p>
            <a:pPr lvl="0"/>
            <a:r>
              <a:rPr lang="en-US" dirty="0"/>
              <a:t>Maximize the use of previous efforts and available data</a:t>
            </a:r>
          </a:p>
          <a:p>
            <a:pPr lvl="0"/>
            <a:r>
              <a:rPr lang="en-US" dirty="0" smtClean="0"/>
              <a:t>Update prior models/analyses </a:t>
            </a:r>
            <a:r>
              <a:rPr lang="en-US" dirty="0"/>
              <a:t>rather than </a:t>
            </a:r>
            <a:r>
              <a:rPr lang="en-US" dirty="0" smtClean="0"/>
              <a:t>adopt new analysis approach</a:t>
            </a:r>
            <a:endParaRPr lang="en-US" dirty="0"/>
          </a:p>
          <a:p>
            <a:pPr lvl="0"/>
            <a:r>
              <a:rPr lang="en-US" dirty="0"/>
              <a:t>Builds on analysis that has been reviewed and adopted by the </a:t>
            </a:r>
            <a:r>
              <a:rPr lang="en-US" dirty="0" smtClean="0"/>
              <a:t>District</a:t>
            </a:r>
            <a:endParaRPr lang="en-US" dirty="0"/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505200" y="3633689"/>
            <a:ext cx="2209800" cy="2514600"/>
            <a:chOff x="3657600" y="3392403"/>
            <a:chExt cx="2209800" cy="2514600"/>
          </a:xfrm>
        </p:grpSpPr>
        <p:sp>
          <p:nvSpPr>
            <p:cNvPr id="6" name="Down Arrow 5"/>
            <p:cNvSpPr/>
            <p:nvPr/>
          </p:nvSpPr>
          <p:spPr>
            <a:xfrm>
              <a:off x="4648200" y="4840203"/>
              <a:ext cx="304800" cy="556937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657600" y="3392403"/>
              <a:ext cx="2209800" cy="2514600"/>
              <a:chOff x="6400800" y="3505200"/>
              <a:chExt cx="2209800" cy="2514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400800" y="3505200"/>
                <a:ext cx="2209800" cy="45720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RWMP Phase 1</a:t>
                </a:r>
                <a:endParaRPr lang="en-US" dirty="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400800" y="4519337"/>
                <a:ext cx="2209800" cy="45720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RWMP Phase 2</a:t>
                </a:r>
                <a:endParaRPr lang="en-US" dirty="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00800" y="5486400"/>
                <a:ext cx="2209800" cy="533400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Current Demand Model Approach</a:t>
                </a:r>
                <a:endParaRPr lang="en-US" dirty="0"/>
              </a:p>
            </p:txBody>
          </p:sp>
          <p:sp>
            <p:nvSpPr>
              <p:cNvPr id="13" name="Down Arrow 12"/>
              <p:cNvSpPr/>
              <p:nvPr/>
            </p:nvSpPr>
            <p:spPr>
              <a:xfrm>
                <a:off x="7391400" y="3962400"/>
                <a:ext cx="304800" cy="556937"/>
              </a:xfrm>
              <a:prstGeom prst="downArrow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8351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03 2020 Demand Model: Updates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19759" y="1452880"/>
            <a:ext cx="7127703" cy="4871720"/>
          </a:xfrm>
        </p:spPr>
        <p:txBody>
          <a:bodyPr/>
          <a:lstStyle/>
          <a:p>
            <a:pPr lvl="1"/>
            <a:r>
              <a:rPr lang="en-US" sz="2600" dirty="0"/>
              <a:t>Migration to MS Access </a:t>
            </a:r>
            <a:r>
              <a:rPr lang="en-US" sz="2600" dirty="0" smtClean="0"/>
              <a:t>platform and </a:t>
            </a:r>
            <a:r>
              <a:rPr lang="en-US" sz="2600" dirty="0"/>
              <a:t>GIS integration</a:t>
            </a:r>
          </a:p>
          <a:p>
            <a:pPr lvl="1"/>
            <a:r>
              <a:rPr lang="en-US" sz="2600" dirty="0"/>
              <a:t>Include model data through </a:t>
            </a:r>
            <a:r>
              <a:rPr lang="en-US" sz="2600" dirty="0" smtClean="0"/>
              <a:t>2017</a:t>
            </a:r>
            <a:endParaRPr lang="en-US" sz="2600" dirty="0"/>
          </a:p>
          <a:p>
            <a:pPr lvl="1"/>
            <a:r>
              <a:rPr lang="en-US" sz="2600" dirty="0"/>
              <a:t>Incorporate updated growth </a:t>
            </a:r>
            <a:r>
              <a:rPr lang="en-US" sz="2600" dirty="0" smtClean="0"/>
              <a:t>patterns based on DOF data</a:t>
            </a:r>
            <a:endParaRPr lang="en-US" sz="2600" dirty="0"/>
          </a:p>
          <a:p>
            <a:pPr lvl="1"/>
            <a:r>
              <a:rPr lang="en-US" sz="2600" dirty="0" smtClean="0"/>
              <a:t>Update </a:t>
            </a:r>
            <a:r>
              <a:rPr lang="en-US" sz="2600" dirty="0"/>
              <a:t>historical water use analysis</a:t>
            </a:r>
          </a:p>
          <a:p>
            <a:pPr lvl="1"/>
            <a:r>
              <a:rPr lang="en-US" sz="2600" dirty="0"/>
              <a:t>Update environmental flows per </a:t>
            </a:r>
            <a:r>
              <a:rPr lang="en-US" sz="2600" dirty="0" smtClean="0"/>
              <a:t>new </a:t>
            </a:r>
            <a:r>
              <a:rPr lang="en-US" sz="2600" dirty="0"/>
              <a:t>FERC licensing agreement </a:t>
            </a:r>
          </a:p>
          <a:p>
            <a:pPr lvl="1"/>
            <a:r>
              <a:rPr lang="en-US" sz="2600" dirty="0" smtClean="0"/>
              <a:t>Update mutual water company components </a:t>
            </a:r>
          </a:p>
          <a:p>
            <a:pPr lvl="1"/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684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03 2020 Demand Model: Overview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77581"/>
            <a:ext cx="9595658" cy="527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05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03 2020 Demand Model: Data and Sources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28319" y="979055"/>
            <a:ext cx="10972165" cy="487172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Actual Historical and Current Data Sets</a:t>
            </a:r>
          </a:p>
          <a:p>
            <a:r>
              <a:rPr lang="en-US" sz="2000" dirty="0"/>
              <a:t>Land Use/Zoning- APN Parcel level data</a:t>
            </a:r>
          </a:p>
          <a:p>
            <a:r>
              <a:rPr lang="en-US" sz="2000" dirty="0"/>
              <a:t>Historical Billings – NID water customer data (2009 - </a:t>
            </a:r>
            <a:r>
              <a:rPr lang="en-US" sz="2000" dirty="0" smtClean="0"/>
              <a:t>2017) </a:t>
            </a:r>
            <a:r>
              <a:rPr lang="en-US" sz="2000" dirty="0"/>
              <a:t>both Treated and Agricultural customers</a:t>
            </a:r>
          </a:p>
          <a:p>
            <a:r>
              <a:rPr lang="en-US" sz="2000" dirty="0"/>
              <a:t>Production/Supply Data – NID treatment plant data</a:t>
            </a:r>
          </a:p>
          <a:p>
            <a:r>
              <a:rPr lang="en-US" sz="2000" dirty="0"/>
              <a:t>Planning Studies: UWMPs, Agriculture Water Management Plan 2015, 2011census (DOF), regional studies for population and LU </a:t>
            </a:r>
            <a:r>
              <a:rPr lang="en-US" sz="2000" dirty="0" smtClean="0"/>
              <a:t>trends</a:t>
            </a:r>
            <a:endParaRPr lang="en-US" sz="2000" dirty="0"/>
          </a:p>
          <a:p>
            <a:r>
              <a:rPr lang="en-US" sz="2000" dirty="0"/>
              <a:t>Previous Raw Water Master Plan Data 2011</a:t>
            </a:r>
          </a:p>
          <a:p>
            <a:r>
              <a:rPr lang="en-US" sz="2000" dirty="0"/>
              <a:t>Canal flows – 168 gages</a:t>
            </a:r>
          </a:p>
          <a:p>
            <a:r>
              <a:rPr lang="en-US" sz="2000" dirty="0"/>
              <a:t>Crop reports</a:t>
            </a:r>
          </a:p>
          <a:p>
            <a:pPr marL="0" indent="0">
              <a:buNone/>
            </a:pPr>
            <a:r>
              <a:rPr lang="en-US" b="1" dirty="0" smtClean="0"/>
              <a:t>Assumed </a:t>
            </a:r>
            <a:r>
              <a:rPr lang="en-US" b="1" dirty="0"/>
              <a:t>Data Sets</a:t>
            </a:r>
          </a:p>
          <a:p>
            <a:r>
              <a:rPr lang="en-US" sz="2000" dirty="0"/>
              <a:t>Unimpaired Hydrology </a:t>
            </a:r>
            <a:r>
              <a:rPr lang="en-US" sz="2000" dirty="0" smtClean="0"/>
              <a:t>Model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9218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03 </a:t>
            </a:r>
            <a:r>
              <a:rPr lang="en-US" dirty="0" smtClean="0"/>
              <a:t>2020 Demand Model: Output and Reporting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Model provides 40 -Year planning period projections</a:t>
            </a:r>
            <a:endParaRPr lang="en-US" dirty="0"/>
          </a:p>
          <a:p>
            <a:r>
              <a:rPr lang="en-US" dirty="0"/>
              <a:t>Projections by </a:t>
            </a:r>
            <a:r>
              <a:rPr lang="en-US" dirty="0" smtClean="0"/>
              <a:t>system (Deer Creek and Bear River) </a:t>
            </a:r>
            <a:endParaRPr lang="en-US" dirty="0"/>
          </a:p>
          <a:p>
            <a:r>
              <a:rPr lang="en-US" dirty="0"/>
              <a:t>Projections </a:t>
            </a:r>
            <a:r>
              <a:rPr lang="en-US" dirty="0" smtClean="0"/>
              <a:t>can be queried by </a:t>
            </a:r>
            <a:r>
              <a:rPr lang="en-US" dirty="0"/>
              <a:t>canal and segments</a:t>
            </a:r>
          </a:p>
          <a:p>
            <a:r>
              <a:rPr lang="en-US" dirty="0"/>
              <a:t>Total District </a:t>
            </a:r>
            <a:r>
              <a:rPr lang="en-US" dirty="0" smtClean="0"/>
              <a:t>estimates </a:t>
            </a:r>
            <a:endParaRPr lang="en-US" dirty="0"/>
          </a:p>
          <a:p>
            <a:r>
              <a:rPr lang="en-US" dirty="0"/>
              <a:t>Winter water use </a:t>
            </a:r>
            <a:r>
              <a:rPr lang="en-US" dirty="0" smtClean="0"/>
              <a:t>estimates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R_Template_WhtBkg_Blue_10092019">
  <a:themeElements>
    <a:clrScheme name="HDR Brand">
      <a:dk1>
        <a:sysClr val="windowText" lastClr="000000"/>
      </a:dk1>
      <a:lt1>
        <a:sysClr val="window" lastClr="FFFFFF"/>
      </a:lt1>
      <a:dk2>
        <a:srgbClr val="54585A"/>
      </a:dk2>
      <a:lt2>
        <a:srgbClr val="E3E4E5"/>
      </a:lt2>
      <a:accent1>
        <a:srgbClr val="4298B5"/>
      </a:accent1>
      <a:accent2>
        <a:srgbClr val="C8102E"/>
      </a:accent2>
      <a:accent3>
        <a:srgbClr val="FFC600"/>
      </a:accent3>
      <a:accent4>
        <a:srgbClr val="78BE20"/>
      </a:accent4>
      <a:accent5>
        <a:srgbClr val="004C97"/>
      </a:accent5>
      <a:accent6>
        <a:srgbClr val="772583"/>
      </a:accent6>
      <a:hlink>
        <a:srgbClr val="0070C0"/>
      </a:hlink>
      <a:folHlink>
        <a:srgbClr val="BFBFBF"/>
      </a:folHlink>
    </a:clrScheme>
    <a:fontScheme name="Custom 3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mandModelPresentation_Board.potx" id="{4E1DBF64-C7DF-4DF9-9835-173C90B7FF27}" vid="{82916EA0-0303-46A9-89E9-4573BCEEE9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36A391BA2EA46BC544AD068F58460" ma:contentTypeVersion="0" ma:contentTypeDescription="Create a new document." ma:contentTypeScope="" ma:versionID="7c11535d98ea2c19d4bb1b7c92a039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27717E-9EA4-4E45-AD7B-812B5E8D21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9FE8081-5A08-4CEC-98F7-B9DDB3604F6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043B568-630B-402B-9D77-F3996E94DF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DemandModelPresentation_Board</Template>
  <TotalTime>191</TotalTime>
  <Words>775</Words>
  <Application>Microsoft Office PowerPoint</Application>
  <PresentationFormat>Widescreen</PresentationFormat>
  <Paragraphs>238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Times New Roman</vt:lpstr>
      <vt:lpstr>HDR_Template_WhtBkg_Blue_10092019</vt:lpstr>
      <vt:lpstr>Water Demand Model Update Technical Memorandum (TM)</vt:lpstr>
      <vt:lpstr>PowerPoint Presentation</vt:lpstr>
      <vt:lpstr>01 2020 Demand Model Update: Goals and Objectives</vt:lpstr>
      <vt:lpstr>02 NID’s Previous Demand Models</vt:lpstr>
      <vt:lpstr> 03 2020 Demand Model Approach</vt:lpstr>
      <vt:lpstr>03 2020 Demand Model: Updates</vt:lpstr>
      <vt:lpstr>03 2020 Demand Model: Overview</vt:lpstr>
      <vt:lpstr>03 2020 Demand Model: Data and Sources </vt:lpstr>
      <vt:lpstr>03 2020 Demand Model: Output and Reporting</vt:lpstr>
      <vt:lpstr>03 2020 Demand Model: Deer Creek System Results</vt:lpstr>
      <vt:lpstr>03 2020 Demand Model: Bear River System Results</vt:lpstr>
      <vt:lpstr>03 2020 Demand Model: Overall System Results</vt:lpstr>
      <vt:lpstr>04 Conclusion</vt:lpstr>
      <vt:lpstr>06 Conclusion</vt:lpstr>
    </vt:vector>
  </TitlesOfParts>
  <Company>HDR,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Gill, Tarun</dc:creator>
  <cp:lastModifiedBy>T Riley</cp:lastModifiedBy>
  <cp:revision>30</cp:revision>
  <cp:lastPrinted>2020-08-19T21:03:06Z</cp:lastPrinted>
  <dcterms:created xsi:type="dcterms:W3CDTF">2020-08-18T20:58:55Z</dcterms:created>
  <dcterms:modified xsi:type="dcterms:W3CDTF">2020-10-07T21:25:29Z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0x010100B1536A391BA2EA46BC544AD068F58460</vt:lpwstr>
  </property>
</Properties>
</file>